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70" r:id="rId10"/>
    <p:sldId id="275" r:id="rId11"/>
    <p:sldId id="264" r:id="rId12"/>
    <p:sldId id="271" r:id="rId13"/>
    <p:sldId id="272" r:id="rId14"/>
    <p:sldId id="273" r:id="rId15"/>
    <p:sldId id="274" r:id="rId16"/>
    <p:sldId id="269" r:id="rId17"/>
    <p:sldId id="268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126" d="100"/>
          <a:sy n="126" d="100"/>
        </p:scale>
        <p:origin x="-118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8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Relationship Id="rId4" Type="http://schemas.openxmlformats.org/officeDocument/2006/relationships/image" Target="../media/image15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8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BAF6E-55B4-43D4-93EA-C82166D9C23E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A42533B-FDD1-4DE3-B8BB-EF4CB4A9E46A}">
      <dgm:prSet phldrT="[Text]"/>
      <dgm:spPr/>
      <dgm:t>
        <a:bodyPr/>
        <a:lstStyle/>
        <a:p>
          <a:r>
            <a:rPr lang="en-US" dirty="0" smtClean="0"/>
            <a:t>Overall Design Plan</a:t>
          </a:r>
          <a:endParaRPr lang="en-US" dirty="0"/>
        </a:p>
      </dgm:t>
    </dgm:pt>
    <dgm:pt modelId="{0E2C096D-9CD0-4FD3-8B20-76C00D5174CA}" type="parTrans" cxnId="{245CAC24-E056-4C73-B647-43AC475493EF}">
      <dgm:prSet/>
      <dgm:spPr/>
      <dgm:t>
        <a:bodyPr/>
        <a:lstStyle/>
        <a:p>
          <a:endParaRPr lang="en-US"/>
        </a:p>
      </dgm:t>
    </dgm:pt>
    <dgm:pt modelId="{03C2BBC0-48AB-4A76-BB99-E1FD6DFE0800}" type="sibTrans" cxnId="{245CAC24-E056-4C73-B647-43AC475493EF}">
      <dgm:prSet/>
      <dgm:spPr/>
      <dgm:t>
        <a:bodyPr/>
        <a:lstStyle/>
        <a:p>
          <a:endParaRPr lang="en-US"/>
        </a:p>
      </dgm:t>
    </dgm:pt>
    <dgm:pt modelId="{08C92682-CDF2-4448-BD7D-3BE8F0446D68}">
      <dgm:prSet phldrT="[Text]"/>
      <dgm:spPr/>
      <dgm:t>
        <a:bodyPr/>
        <a:lstStyle/>
        <a:p>
          <a:r>
            <a:rPr lang="en-US" dirty="0" smtClean="0"/>
            <a:t>Hardware Features and Improvements</a:t>
          </a:r>
          <a:endParaRPr lang="en-US" dirty="0"/>
        </a:p>
      </dgm:t>
    </dgm:pt>
    <dgm:pt modelId="{A665809D-7A4F-44D6-A7A4-580CEE0FC2C3}" type="parTrans" cxnId="{DA42BE52-F1A4-4986-8D49-E56B2FE865A8}">
      <dgm:prSet/>
      <dgm:spPr/>
      <dgm:t>
        <a:bodyPr/>
        <a:lstStyle/>
        <a:p>
          <a:endParaRPr lang="en-US"/>
        </a:p>
      </dgm:t>
    </dgm:pt>
    <dgm:pt modelId="{6EF42850-9ADB-4443-83DB-27E68CF713B6}" type="sibTrans" cxnId="{DA42BE52-F1A4-4986-8D49-E56B2FE865A8}">
      <dgm:prSet/>
      <dgm:spPr/>
      <dgm:t>
        <a:bodyPr/>
        <a:lstStyle/>
        <a:p>
          <a:endParaRPr lang="en-US"/>
        </a:p>
      </dgm:t>
    </dgm:pt>
    <dgm:pt modelId="{3269725D-8488-4C5B-B658-700657551EC6}">
      <dgm:prSet phldrT="[Text]"/>
      <dgm:spPr/>
      <dgm:t>
        <a:bodyPr/>
        <a:lstStyle/>
        <a:p>
          <a:r>
            <a:rPr lang="en-US" dirty="0" smtClean="0"/>
            <a:t>Overall Software Design Concept</a:t>
          </a:r>
          <a:endParaRPr lang="en-US" dirty="0"/>
        </a:p>
      </dgm:t>
    </dgm:pt>
    <dgm:pt modelId="{0602C27D-968B-4927-95B9-2557D951D838}" type="parTrans" cxnId="{8EB5B876-B3FB-4D67-A7EC-8E3F743F3E6B}">
      <dgm:prSet/>
      <dgm:spPr/>
      <dgm:t>
        <a:bodyPr/>
        <a:lstStyle/>
        <a:p>
          <a:endParaRPr lang="en-US"/>
        </a:p>
      </dgm:t>
    </dgm:pt>
    <dgm:pt modelId="{68540579-E047-478E-A73F-A8149F87E421}" type="sibTrans" cxnId="{8EB5B876-B3FB-4D67-A7EC-8E3F743F3E6B}">
      <dgm:prSet/>
      <dgm:spPr/>
      <dgm:t>
        <a:bodyPr/>
        <a:lstStyle/>
        <a:p>
          <a:endParaRPr lang="en-US"/>
        </a:p>
      </dgm:t>
    </dgm:pt>
    <dgm:pt modelId="{FFF229A2-B679-4EAB-9F15-99888B1C8012}">
      <dgm:prSet phldrT="[Text]"/>
      <dgm:spPr/>
      <dgm:t>
        <a:bodyPr/>
        <a:lstStyle/>
        <a:p>
          <a:r>
            <a:rPr lang="en-US" dirty="0" smtClean="0"/>
            <a:t>Software Features and Innovations</a:t>
          </a:r>
          <a:endParaRPr lang="en-US" dirty="0"/>
        </a:p>
      </dgm:t>
    </dgm:pt>
    <dgm:pt modelId="{2D2C48DE-F3E6-41F8-B702-857A826AC38B}" type="parTrans" cxnId="{86BEBBEB-BA5E-44A8-837F-AC2476E4A65A}">
      <dgm:prSet/>
      <dgm:spPr/>
      <dgm:t>
        <a:bodyPr/>
        <a:lstStyle/>
        <a:p>
          <a:endParaRPr lang="en-US"/>
        </a:p>
      </dgm:t>
    </dgm:pt>
    <dgm:pt modelId="{487B9664-083B-446D-ADDD-C1DD3541D657}" type="sibTrans" cxnId="{86BEBBEB-BA5E-44A8-837F-AC2476E4A65A}">
      <dgm:prSet/>
      <dgm:spPr/>
      <dgm:t>
        <a:bodyPr/>
        <a:lstStyle/>
        <a:p>
          <a:endParaRPr lang="en-US"/>
        </a:p>
      </dgm:t>
    </dgm:pt>
    <dgm:pt modelId="{D9E8E0B1-29AE-4FE3-B2B5-CBD5409B5F06}">
      <dgm:prSet phldrT="[Text]"/>
      <dgm:spPr/>
      <dgm:t>
        <a:bodyPr/>
        <a:lstStyle/>
        <a:p>
          <a:r>
            <a:rPr lang="en-US" dirty="0" smtClean="0"/>
            <a:t>Concluding Remarks and Future Plans</a:t>
          </a:r>
          <a:endParaRPr lang="en-US" dirty="0"/>
        </a:p>
      </dgm:t>
    </dgm:pt>
    <dgm:pt modelId="{4F77BAAE-C6BC-44B0-A6B8-AC4D3DFAE7C3}" type="parTrans" cxnId="{CD468F50-98D3-4FA8-9E9A-54DB3F0CEE24}">
      <dgm:prSet/>
      <dgm:spPr/>
      <dgm:t>
        <a:bodyPr/>
        <a:lstStyle/>
        <a:p>
          <a:endParaRPr lang="en-US"/>
        </a:p>
      </dgm:t>
    </dgm:pt>
    <dgm:pt modelId="{4A16A26D-0982-4ED4-9C72-AD6FF2FE14DE}" type="sibTrans" cxnId="{CD468F50-98D3-4FA8-9E9A-54DB3F0CEE24}">
      <dgm:prSet/>
      <dgm:spPr/>
      <dgm:t>
        <a:bodyPr/>
        <a:lstStyle/>
        <a:p>
          <a:endParaRPr lang="en-US"/>
        </a:p>
      </dgm:t>
    </dgm:pt>
    <dgm:pt modelId="{4D8DE39E-564B-45C2-8C80-EB003F267116}" type="pres">
      <dgm:prSet presAssocID="{000BAF6E-55B4-43D4-93EA-C82166D9C23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B70D08-A60B-432D-9ADC-CFA17CFD7D4F}" type="pres">
      <dgm:prSet presAssocID="{000BAF6E-55B4-43D4-93EA-C82166D9C23E}" presName="dummyMaxCanvas" presStyleCnt="0">
        <dgm:presLayoutVars/>
      </dgm:prSet>
      <dgm:spPr/>
    </dgm:pt>
    <dgm:pt modelId="{A3D6A046-3CBF-46AA-AE2F-38860E395DFF}" type="pres">
      <dgm:prSet presAssocID="{000BAF6E-55B4-43D4-93EA-C82166D9C23E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A4C6FE-1A4F-4157-8BAA-577938D08137}" type="pres">
      <dgm:prSet presAssocID="{000BAF6E-55B4-43D4-93EA-C82166D9C23E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25D3A-84A8-4C76-8F71-A15C91D0D47A}" type="pres">
      <dgm:prSet presAssocID="{000BAF6E-55B4-43D4-93EA-C82166D9C23E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184837-EDC2-408F-86D0-461254B112FE}" type="pres">
      <dgm:prSet presAssocID="{000BAF6E-55B4-43D4-93EA-C82166D9C23E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3157D-D975-4EDA-A161-F923AF09BA93}" type="pres">
      <dgm:prSet presAssocID="{000BAF6E-55B4-43D4-93EA-C82166D9C23E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7B10C-8E34-43F1-A92A-29CE20D15DF2}" type="pres">
      <dgm:prSet presAssocID="{000BAF6E-55B4-43D4-93EA-C82166D9C23E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DAA8D-5151-44EB-9872-5A3AD98C963C}" type="pres">
      <dgm:prSet presAssocID="{000BAF6E-55B4-43D4-93EA-C82166D9C23E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210EE-1EF6-4EC7-9278-0C3E32D8F4E8}" type="pres">
      <dgm:prSet presAssocID="{000BAF6E-55B4-43D4-93EA-C82166D9C23E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500F1-72C7-4C5D-8D6A-A43C8BE19321}" type="pres">
      <dgm:prSet presAssocID="{000BAF6E-55B4-43D4-93EA-C82166D9C23E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F1B85-69B9-4297-BA0E-2529416A419A}" type="pres">
      <dgm:prSet presAssocID="{000BAF6E-55B4-43D4-93EA-C82166D9C23E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ED90D-6B6E-4548-9620-75E395290065}" type="pres">
      <dgm:prSet presAssocID="{000BAF6E-55B4-43D4-93EA-C82166D9C23E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F6AD5-5C70-46D3-A07E-C123F39D0127}" type="pres">
      <dgm:prSet presAssocID="{000BAF6E-55B4-43D4-93EA-C82166D9C23E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E480A-EC30-4FEB-8369-9ABFC059CA26}" type="pres">
      <dgm:prSet presAssocID="{000BAF6E-55B4-43D4-93EA-C82166D9C23E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0FCE70-3D42-4948-BEA4-CB81F0C4AFD9}" type="pres">
      <dgm:prSet presAssocID="{000BAF6E-55B4-43D4-93EA-C82166D9C23E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5EC38-DEF6-4A0B-B48D-4AFB0D73497F}" type="presOf" srcId="{7A42533B-FDD1-4DE3-B8BB-EF4CB4A9E46A}" destId="{A27F1B85-69B9-4297-BA0E-2529416A419A}" srcOrd="1" destOrd="0" presId="urn:microsoft.com/office/officeart/2005/8/layout/vProcess5"/>
    <dgm:cxn modelId="{B7AA50AC-E637-4176-B174-763085F8CC64}" type="presOf" srcId="{487B9664-083B-446D-ADDD-C1DD3541D657}" destId="{144500F1-72C7-4C5D-8D6A-A43C8BE19321}" srcOrd="0" destOrd="0" presId="urn:microsoft.com/office/officeart/2005/8/layout/vProcess5"/>
    <dgm:cxn modelId="{73B1CBC0-3DEB-4621-BFAA-55994069718E}" type="presOf" srcId="{FFF229A2-B679-4EAB-9F15-99888B1C8012}" destId="{698E480A-EC30-4FEB-8369-9ABFC059CA26}" srcOrd="1" destOrd="0" presId="urn:microsoft.com/office/officeart/2005/8/layout/vProcess5"/>
    <dgm:cxn modelId="{D82B2558-5887-41C4-909F-77CDDF913171}" type="presOf" srcId="{000BAF6E-55B4-43D4-93EA-C82166D9C23E}" destId="{4D8DE39E-564B-45C2-8C80-EB003F267116}" srcOrd="0" destOrd="0" presId="urn:microsoft.com/office/officeart/2005/8/layout/vProcess5"/>
    <dgm:cxn modelId="{4A745BBD-ACE6-4732-848B-763A2267B1C3}" type="presOf" srcId="{08C92682-CDF2-4448-BD7D-3BE8F0446D68}" destId="{755ED90D-6B6E-4548-9620-75E395290065}" srcOrd="1" destOrd="0" presId="urn:microsoft.com/office/officeart/2005/8/layout/vProcess5"/>
    <dgm:cxn modelId="{46CFD1F5-6203-47EC-B46F-5F428FAAEDF1}" type="presOf" srcId="{6EF42850-9ADB-4443-83DB-27E68CF713B6}" destId="{4B9DAA8D-5151-44EB-9872-5A3AD98C963C}" srcOrd="0" destOrd="0" presId="urn:microsoft.com/office/officeart/2005/8/layout/vProcess5"/>
    <dgm:cxn modelId="{A3C3E7DD-5E69-4CAA-863F-223871DF239E}" type="presOf" srcId="{3269725D-8488-4C5B-B658-700657551EC6}" destId="{84B25D3A-84A8-4C76-8F71-A15C91D0D47A}" srcOrd="0" destOrd="0" presId="urn:microsoft.com/office/officeart/2005/8/layout/vProcess5"/>
    <dgm:cxn modelId="{FA7D90FA-073A-4512-BB94-7F60D72697C9}" type="presOf" srcId="{FFF229A2-B679-4EAB-9F15-99888B1C8012}" destId="{CC184837-EDC2-408F-86D0-461254B112FE}" srcOrd="0" destOrd="0" presId="urn:microsoft.com/office/officeart/2005/8/layout/vProcess5"/>
    <dgm:cxn modelId="{1CA5B771-A327-4D7C-91C8-75AD68A42328}" type="presOf" srcId="{03C2BBC0-48AB-4A76-BB99-E1FD6DFE0800}" destId="{EEC7B10C-8E34-43F1-A92A-29CE20D15DF2}" srcOrd="0" destOrd="0" presId="urn:microsoft.com/office/officeart/2005/8/layout/vProcess5"/>
    <dgm:cxn modelId="{985A8397-FA69-4959-A3FA-15B2567F6C2B}" type="presOf" srcId="{3269725D-8488-4C5B-B658-700657551EC6}" destId="{D3FF6AD5-5C70-46D3-A07E-C123F39D0127}" srcOrd="1" destOrd="0" presId="urn:microsoft.com/office/officeart/2005/8/layout/vProcess5"/>
    <dgm:cxn modelId="{86BEBBEB-BA5E-44A8-837F-AC2476E4A65A}" srcId="{000BAF6E-55B4-43D4-93EA-C82166D9C23E}" destId="{FFF229A2-B679-4EAB-9F15-99888B1C8012}" srcOrd="3" destOrd="0" parTransId="{2D2C48DE-F3E6-41F8-B702-857A826AC38B}" sibTransId="{487B9664-083B-446D-ADDD-C1DD3541D657}"/>
    <dgm:cxn modelId="{51DB29DD-AA78-4280-9282-5FC4B8610B63}" type="presOf" srcId="{7A42533B-FDD1-4DE3-B8BB-EF4CB4A9E46A}" destId="{A3D6A046-3CBF-46AA-AE2F-38860E395DFF}" srcOrd="0" destOrd="0" presId="urn:microsoft.com/office/officeart/2005/8/layout/vProcess5"/>
    <dgm:cxn modelId="{CD468F50-98D3-4FA8-9E9A-54DB3F0CEE24}" srcId="{000BAF6E-55B4-43D4-93EA-C82166D9C23E}" destId="{D9E8E0B1-29AE-4FE3-B2B5-CBD5409B5F06}" srcOrd="4" destOrd="0" parTransId="{4F77BAAE-C6BC-44B0-A6B8-AC4D3DFAE7C3}" sibTransId="{4A16A26D-0982-4ED4-9C72-AD6FF2FE14DE}"/>
    <dgm:cxn modelId="{8EB5B876-B3FB-4D67-A7EC-8E3F743F3E6B}" srcId="{000BAF6E-55B4-43D4-93EA-C82166D9C23E}" destId="{3269725D-8488-4C5B-B658-700657551EC6}" srcOrd="2" destOrd="0" parTransId="{0602C27D-968B-4927-95B9-2557D951D838}" sibTransId="{68540579-E047-478E-A73F-A8149F87E421}"/>
    <dgm:cxn modelId="{187B70D0-E74E-41F3-AE79-21D7B41C2C7A}" type="presOf" srcId="{D9E8E0B1-29AE-4FE3-B2B5-CBD5409B5F06}" destId="{80C3157D-D975-4EDA-A161-F923AF09BA93}" srcOrd="0" destOrd="0" presId="urn:microsoft.com/office/officeart/2005/8/layout/vProcess5"/>
    <dgm:cxn modelId="{DA42BE52-F1A4-4986-8D49-E56B2FE865A8}" srcId="{000BAF6E-55B4-43D4-93EA-C82166D9C23E}" destId="{08C92682-CDF2-4448-BD7D-3BE8F0446D68}" srcOrd="1" destOrd="0" parTransId="{A665809D-7A4F-44D6-A7A4-580CEE0FC2C3}" sibTransId="{6EF42850-9ADB-4443-83DB-27E68CF713B6}"/>
    <dgm:cxn modelId="{245CAC24-E056-4C73-B647-43AC475493EF}" srcId="{000BAF6E-55B4-43D4-93EA-C82166D9C23E}" destId="{7A42533B-FDD1-4DE3-B8BB-EF4CB4A9E46A}" srcOrd="0" destOrd="0" parTransId="{0E2C096D-9CD0-4FD3-8B20-76C00D5174CA}" sibTransId="{03C2BBC0-48AB-4A76-BB99-E1FD6DFE0800}"/>
    <dgm:cxn modelId="{CE418B69-D4CA-481F-A135-56D8A62D9CC8}" type="presOf" srcId="{D9E8E0B1-29AE-4FE3-B2B5-CBD5409B5F06}" destId="{280FCE70-3D42-4948-BEA4-CB81F0C4AFD9}" srcOrd="1" destOrd="0" presId="urn:microsoft.com/office/officeart/2005/8/layout/vProcess5"/>
    <dgm:cxn modelId="{E43E75FF-B56A-4A84-BE40-D5F61D0F6A40}" type="presOf" srcId="{68540579-E047-478E-A73F-A8149F87E421}" destId="{415210EE-1EF6-4EC7-9278-0C3E32D8F4E8}" srcOrd="0" destOrd="0" presId="urn:microsoft.com/office/officeart/2005/8/layout/vProcess5"/>
    <dgm:cxn modelId="{0C0BFACF-CA9D-493D-A515-4A3B4A953D59}" type="presOf" srcId="{08C92682-CDF2-4448-BD7D-3BE8F0446D68}" destId="{A0A4C6FE-1A4F-4157-8BAA-577938D08137}" srcOrd="0" destOrd="0" presId="urn:microsoft.com/office/officeart/2005/8/layout/vProcess5"/>
    <dgm:cxn modelId="{3AF86F4C-A833-44C2-8799-6C227BA7F151}" type="presParOf" srcId="{4D8DE39E-564B-45C2-8C80-EB003F267116}" destId="{E3B70D08-A60B-432D-9ADC-CFA17CFD7D4F}" srcOrd="0" destOrd="0" presId="urn:microsoft.com/office/officeart/2005/8/layout/vProcess5"/>
    <dgm:cxn modelId="{ED26F49A-3396-4ECA-81BB-DF26A14FB980}" type="presParOf" srcId="{4D8DE39E-564B-45C2-8C80-EB003F267116}" destId="{A3D6A046-3CBF-46AA-AE2F-38860E395DFF}" srcOrd="1" destOrd="0" presId="urn:microsoft.com/office/officeart/2005/8/layout/vProcess5"/>
    <dgm:cxn modelId="{E9DE042E-A340-4936-822A-9A68F7068AA2}" type="presParOf" srcId="{4D8DE39E-564B-45C2-8C80-EB003F267116}" destId="{A0A4C6FE-1A4F-4157-8BAA-577938D08137}" srcOrd="2" destOrd="0" presId="urn:microsoft.com/office/officeart/2005/8/layout/vProcess5"/>
    <dgm:cxn modelId="{1442713A-7092-4BAE-8A28-344D4491D7E0}" type="presParOf" srcId="{4D8DE39E-564B-45C2-8C80-EB003F267116}" destId="{84B25D3A-84A8-4C76-8F71-A15C91D0D47A}" srcOrd="3" destOrd="0" presId="urn:microsoft.com/office/officeart/2005/8/layout/vProcess5"/>
    <dgm:cxn modelId="{D2348623-9574-41A2-9E27-E0B1104F8488}" type="presParOf" srcId="{4D8DE39E-564B-45C2-8C80-EB003F267116}" destId="{CC184837-EDC2-408F-86D0-461254B112FE}" srcOrd="4" destOrd="0" presId="urn:microsoft.com/office/officeart/2005/8/layout/vProcess5"/>
    <dgm:cxn modelId="{15698307-48F4-40F2-A94E-E5DB1FEE918F}" type="presParOf" srcId="{4D8DE39E-564B-45C2-8C80-EB003F267116}" destId="{80C3157D-D975-4EDA-A161-F923AF09BA93}" srcOrd="5" destOrd="0" presId="urn:microsoft.com/office/officeart/2005/8/layout/vProcess5"/>
    <dgm:cxn modelId="{5B3DA9FF-7AED-422E-946A-7707BAAD2A40}" type="presParOf" srcId="{4D8DE39E-564B-45C2-8C80-EB003F267116}" destId="{EEC7B10C-8E34-43F1-A92A-29CE20D15DF2}" srcOrd="6" destOrd="0" presId="urn:microsoft.com/office/officeart/2005/8/layout/vProcess5"/>
    <dgm:cxn modelId="{D2067D66-9707-4615-900E-8CEBF2D171F0}" type="presParOf" srcId="{4D8DE39E-564B-45C2-8C80-EB003F267116}" destId="{4B9DAA8D-5151-44EB-9872-5A3AD98C963C}" srcOrd="7" destOrd="0" presId="urn:microsoft.com/office/officeart/2005/8/layout/vProcess5"/>
    <dgm:cxn modelId="{A185CBAE-0B6D-4EA9-BD49-7D918451E128}" type="presParOf" srcId="{4D8DE39E-564B-45C2-8C80-EB003F267116}" destId="{415210EE-1EF6-4EC7-9278-0C3E32D8F4E8}" srcOrd="8" destOrd="0" presId="urn:microsoft.com/office/officeart/2005/8/layout/vProcess5"/>
    <dgm:cxn modelId="{4C7F4C65-6E47-4752-8684-1C459B69CA87}" type="presParOf" srcId="{4D8DE39E-564B-45C2-8C80-EB003F267116}" destId="{144500F1-72C7-4C5D-8D6A-A43C8BE19321}" srcOrd="9" destOrd="0" presId="urn:microsoft.com/office/officeart/2005/8/layout/vProcess5"/>
    <dgm:cxn modelId="{445A41F9-2716-4A8D-AA05-75DBCA2B828D}" type="presParOf" srcId="{4D8DE39E-564B-45C2-8C80-EB003F267116}" destId="{A27F1B85-69B9-4297-BA0E-2529416A419A}" srcOrd="10" destOrd="0" presId="urn:microsoft.com/office/officeart/2005/8/layout/vProcess5"/>
    <dgm:cxn modelId="{2B7BB5C4-48EF-4F8E-A777-E63747FBDA34}" type="presParOf" srcId="{4D8DE39E-564B-45C2-8C80-EB003F267116}" destId="{755ED90D-6B6E-4548-9620-75E395290065}" srcOrd="11" destOrd="0" presId="urn:microsoft.com/office/officeart/2005/8/layout/vProcess5"/>
    <dgm:cxn modelId="{CFB74813-ED7A-4FB4-9744-E623F331A3E3}" type="presParOf" srcId="{4D8DE39E-564B-45C2-8C80-EB003F267116}" destId="{D3FF6AD5-5C70-46D3-A07E-C123F39D0127}" srcOrd="12" destOrd="0" presId="urn:microsoft.com/office/officeart/2005/8/layout/vProcess5"/>
    <dgm:cxn modelId="{40A33BFD-FB4C-42E3-B343-5F254F4C4BEB}" type="presParOf" srcId="{4D8DE39E-564B-45C2-8C80-EB003F267116}" destId="{698E480A-EC30-4FEB-8369-9ABFC059CA26}" srcOrd="13" destOrd="0" presId="urn:microsoft.com/office/officeart/2005/8/layout/vProcess5"/>
    <dgm:cxn modelId="{E7D471F1-BB9B-417C-AD9E-3836A8EB7FF0}" type="presParOf" srcId="{4D8DE39E-564B-45C2-8C80-EB003F267116}" destId="{280FCE70-3D42-4948-BEA4-CB81F0C4AF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69972EE-0F5A-4D51-A498-7AA0585152D0}" type="doc">
      <dgm:prSet loTypeId="urn:microsoft.com/office/officeart/2005/8/layout/vProcess5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5AF86F5-C911-4B22-A474-80E37F2C9F6F}">
      <dgm:prSet phldrT="[Text]"/>
      <dgm:spPr/>
      <dgm:t>
        <a:bodyPr/>
        <a:lstStyle/>
        <a:p>
          <a:r>
            <a:rPr lang="en-US" u="sng" dirty="0" smtClean="0"/>
            <a:t>Sense</a:t>
          </a:r>
        </a:p>
        <a:p>
          <a:r>
            <a:rPr lang="en-US" dirty="0" smtClean="0"/>
            <a:t>Initialize all sensors and gather data from the environment  </a:t>
          </a:r>
          <a:endParaRPr lang="en-US" dirty="0"/>
        </a:p>
      </dgm:t>
    </dgm:pt>
    <dgm:pt modelId="{39157443-1E63-482C-A04E-039A7E0F2AF5}" type="parTrans" cxnId="{BA6CA271-EFC5-4DF4-9A9D-43E4DAB62F28}">
      <dgm:prSet/>
      <dgm:spPr/>
      <dgm:t>
        <a:bodyPr/>
        <a:lstStyle/>
        <a:p>
          <a:endParaRPr lang="en-US"/>
        </a:p>
      </dgm:t>
    </dgm:pt>
    <dgm:pt modelId="{1B3E0E5B-5D9F-439B-A8C9-D60338CEB2DA}" type="sibTrans" cxnId="{BA6CA271-EFC5-4DF4-9A9D-43E4DAB62F28}">
      <dgm:prSet/>
      <dgm:spPr/>
      <dgm:t>
        <a:bodyPr/>
        <a:lstStyle/>
        <a:p>
          <a:endParaRPr lang="en-US"/>
        </a:p>
      </dgm:t>
    </dgm:pt>
    <dgm:pt modelId="{0B485918-FA05-47FC-BBC6-B5647828436C}">
      <dgm:prSet phldrT="[Text]"/>
      <dgm:spPr/>
      <dgm:t>
        <a:bodyPr/>
        <a:lstStyle/>
        <a:p>
          <a:r>
            <a:rPr lang="en-US" u="sng" dirty="0" smtClean="0"/>
            <a:t>Think</a:t>
          </a:r>
          <a:endParaRPr lang="en-US" u="none" dirty="0" smtClean="0"/>
        </a:p>
        <a:p>
          <a:r>
            <a:rPr lang="en-US" u="none" dirty="0" smtClean="0"/>
            <a:t>Process all gathered data and determine best plan of action</a:t>
          </a:r>
          <a:endParaRPr lang="en-US" u="sng" dirty="0"/>
        </a:p>
      </dgm:t>
    </dgm:pt>
    <dgm:pt modelId="{46B07526-D260-4C43-AD13-9A86345CC84E}" type="parTrans" cxnId="{5200EFB3-2F54-427E-B49E-29B615A91FCE}">
      <dgm:prSet/>
      <dgm:spPr/>
      <dgm:t>
        <a:bodyPr/>
        <a:lstStyle/>
        <a:p>
          <a:endParaRPr lang="en-US"/>
        </a:p>
      </dgm:t>
    </dgm:pt>
    <dgm:pt modelId="{D6AA0536-DEB2-4E02-A282-6B22A5371EDF}" type="sibTrans" cxnId="{5200EFB3-2F54-427E-B49E-29B615A91FCE}">
      <dgm:prSet/>
      <dgm:spPr/>
      <dgm:t>
        <a:bodyPr/>
        <a:lstStyle/>
        <a:p>
          <a:endParaRPr lang="en-US"/>
        </a:p>
      </dgm:t>
    </dgm:pt>
    <dgm:pt modelId="{7AB806C4-0A45-440F-A1C3-987ECED44777}">
      <dgm:prSet phldrT="[Text]"/>
      <dgm:spPr/>
      <dgm:t>
        <a:bodyPr/>
        <a:lstStyle/>
        <a:p>
          <a:r>
            <a:rPr lang="en-US" u="sng" dirty="0" smtClean="0"/>
            <a:t>Act</a:t>
          </a:r>
          <a:endParaRPr lang="en-US" u="none" dirty="0" smtClean="0"/>
        </a:p>
        <a:p>
          <a:r>
            <a:rPr lang="en-US" u="none" dirty="0" smtClean="0"/>
            <a:t>Use the motor to turn or head  towards the goal through a safe and efficient path</a:t>
          </a:r>
        </a:p>
      </dgm:t>
    </dgm:pt>
    <dgm:pt modelId="{DEBA6535-C095-4400-B460-82DE1DE2A751}" type="parTrans" cxnId="{4823A33B-A952-4518-A02D-13AFEF6DFD6E}">
      <dgm:prSet/>
      <dgm:spPr/>
      <dgm:t>
        <a:bodyPr/>
        <a:lstStyle/>
        <a:p>
          <a:endParaRPr lang="en-US"/>
        </a:p>
      </dgm:t>
    </dgm:pt>
    <dgm:pt modelId="{E36C0E38-92EE-47F0-8B52-6545283C7808}" type="sibTrans" cxnId="{4823A33B-A952-4518-A02D-13AFEF6DFD6E}">
      <dgm:prSet/>
      <dgm:spPr/>
      <dgm:t>
        <a:bodyPr/>
        <a:lstStyle/>
        <a:p>
          <a:endParaRPr lang="en-US"/>
        </a:p>
      </dgm:t>
    </dgm:pt>
    <dgm:pt modelId="{082AD06B-BD8E-4D8A-A550-E6A98D8CF922}" type="pres">
      <dgm:prSet presAssocID="{C69972EE-0F5A-4D51-A498-7AA0585152D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5618F8-1841-4171-8104-CA1CD0D3FC11}" type="pres">
      <dgm:prSet presAssocID="{C69972EE-0F5A-4D51-A498-7AA0585152D0}" presName="dummyMaxCanvas" presStyleCnt="0">
        <dgm:presLayoutVars/>
      </dgm:prSet>
      <dgm:spPr/>
    </dgm:pt>
    <dgm:pt modelId="{EA3F4CF4-F578-458B-B9DB-230E65F6DA56}" type="pres">
      <dgm:prSet presAssocID="{C69972EE-0F5A-4D51-A498-7AA0585152D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58A57-D8FB-46F2-84A4-437C773A1769}" type="pres">
      <dgm:prSet presAssocID="{C69972EE-0F5A-4D51-A498-7AA0585152D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6F966-15F9-44C1-A305-BA68A28A794E}" type="pres">
      <dgm:prSet presAssocID="{C69972EE-0F5A-4D51-A498-7AA0585152D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3D817-0AD8-4D34-8ABF-7A45F4D48CBF}" type="pres">
      <dgm:prSet presAssocID="{C69972EE-0F5A-4D51-A498-7AA0585152D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F90CC-6D30-4A15-A8B6-730AED6797FC}" type="pres">
      <dgm:prSet presAssocID="{C69972EE-0F5A-4D51-A498-7AA0585152D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E65625-172F-46B3-B064-CAF5FB7B69FA}" type="pres">
      <dgm:prSet presAssocID="{C69972EE-0F5A-4D51-A498-7AA0585152D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13483A-3073-410C-AB45-54967D540E6A}" type="pres">
      <dgm:prSet presAssocID="{C69972EE-0F5A-4D51-A498-7AA0585152D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28117-771E-4208-B84C-5B5DD6941C0F}" type="pres">
      <dgm:prSet presAssocID="{C69972EE-0F5A-4D51-A498-7AA0585152D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9B1785-B093-4352-BAF3-A5391D9648F5}" type="presOf" srcId="{7AB806C4-0A45-440F-A1C3-987ECED44777}" destId="{2D628117-771E-4208-B84C-5B5DD6941C0F}" srcOrd="1" destOrd="0" presId="urn:microsoft.com/office/officeart/2005/8/layout/vProcess5"/>
    <dgm:cxn modelId="{B0E07E26-4995-4A99-9F3C-7366EAA45714}" type="presOf" srcId="{C69972EE-0F5A-4D51-A498-7AA0585152D0}" destId="{082AD06B-BD8E-4D8A-A550-E6A98D8CF922}" srcOrd="0" destOrd="0" presId="urn:microsoft.com/office/officeart/2005/8/layout/vProcess5"/>
    <dgm:cxn modelId="{F9487EC8-2962-4FEB-8FC7-B97E2A82FEFF}" type="presOf" srcId="{1B3E0E5B-5D9F-439B-A8C9-D60338CEB2DA}" destId="{C943D817-0AD8-4D34-8ABF-7A45F4D48CBF}" srcOrd="0" destOrd="0" presId="urn:microsoft.com/office/officeart/2005/8/layout/vProcess5"/>
    <dgm:cxn modelId="{3DE5CDD4-BD33-49F0-8CD2-486FD511BF69}" type="presOf" srcId="{15AF86F5-C911-4B22-A474-80E37F2C9F6F}" destId="{EA3F4CF4-F578-458B-B9DB-230E65F6DA56}" srcOrd="0" destOrd="0" presId="urn:microsoft.com/office/officeart/2005/8/layout/vProcess5"/>
    <dgm:cxn modelId="{9C5D9621-C0E2-4DBE-850F-80DC7AA9CCF7}" type="presOf" srcId="{D6AA0536-DEB2-4E02-A282-6B22A5371EDF}" destId="{277F90CC-6D30-4A15-A8B6-730AED6797FC}" srcOrd="0" destOrd="0" presId="urn:microsoft.com/office/officeart/2005/8/layout/vProcess5"/>
    <dgm:cxn modelId="{BA6CA271-EFC5-4DF4-9A9D-43E4DAB62F28}" srcId="{C69972EE-0F5A-4D51-A498-7AA0585152D0}" destId="{15AF86F5-C911-4B22-A474-80E37F2C9F6F}" srcOrd="0" destOrd="0" parTransId="{39157443-1E63-482C-A04E-039A7E0F2AF5}" sibTransId="{1B3E0E5B-5D9F-439B-A8C9-D60338CEB2DA}"/>
    <dgm:cxn modelId="{79B40F2D-5D62-4FC9-A87F-38D7ED062136}" type="presOf" srcId="{15AF86F5-C911-4B22-A474-80E37F2C9F6F}" destId="{72E65625-172F-46B3-B064-CAF5FB7B69FA}" srcOrd="1" destOrd="0" presId="urn:microsoft.com/office/officeart/2005/8/layout/vProcess5"/>
    <dgm:cxn modelId="{4823A33B-A952-4518-A02D-13AFEF6DFD6E}" srcId="{C69972EE-0F5A-4D51-A498-7AA0585152D0}" destId="{7AB806C4-0A45-440F-A1C3-987ECED44777}" srcOrd="2" destOrd="0" parTransId="{DEBA6535-C095-4400-B460-82DE1DE2A751}" sibTransId="{E36C0E38-92EE-47F0-8B52-6545283C7808}"/>
    <dgm:cxn modelId="{D8C08100-1A86-457C-A0F8-E449F30ED580}" type="presOf" srcId="{0B485918-FA05-47FC-BBC6-B5647828436C}" destId="{A713483A-3073-410C-AB45-54967D540E6A}" srcOrd="1" destOrd="0" presId="urn:microsoft.com/office/officeart/2005/8/layout/vProcess5"/>
    <dgm:cxn modelId="{EAC6A9F7-6013-44CA-A751-1AAFC1374192}" type="presOf" srcId="{0B485918-FA05-47FC-BBC6-B5647828436C}" destId="{34158A57-D8FB-46F2-84A4-437C773A1769}" srcOrd="0" destOrd="0" presId="urn:microsoft.com/office/officeart/2005/8/layout/vProcess5"/>
    <dgm:cxn modelId="{5200EFB3-2F54-427E-B49E-29B615A91FCE}" srcId="{C69972EE-0F5A-4D51-A498-7AA0585152D0}" destId="{0B485918-FA05-47FC-BBC6-B5647828436C}" srcOrd="1" destOrd="0" parTransId="{46B07526-D260-4C43-AD13-9A86345CC84E}" sibTransId="{D6AA0536-DEB2-4E02-A282-6B22A5371EDF}"/>
    <dgm:cxn modelId="{16C7A404-3362-4F10-9A00-6EAED8DC8E1B}" type="presOf" srcId="{7AB806C4-0A45-440F-A1C3-987ECED44777}" destId="{3CA6F966-15F9-44C1-A305-BA68A28A794E}" srcOrd="0" destOrd="0" presId="urn:microsoft.com/office/officeart/2005/8/layout/vProcess5"/>
    <dgm:cxn modelId="{4B71680C-E7A9-436E-8184-3D47260E2E18}" type="presParOf" srcId="{082AD06B-BD8E-4D8A-A550-E6A98D8CF922}" destId="{A95618F8-1841-4171-8104-CA1CD0D3FC11}" srcOrd="0" destOrd="0" presId="urn:microsoft.com/office/officeart/2005/8/layout/vProcess5"/>
    <dgm:cxn modelId="{DEF70135-5F17-4840-ABBF-ADD1990FC998}" type="presParOf" srcId="{082AD06B-BD8E-4D8A-A550-E6A98D8CF922}" destId="{EA3F4CF4-F578-458B-B9DB-230E65F6DA56}" srcOrd="1" destOrd="0" presId="urn:microsoft.com/office/officeart/2005/8/layout/vProcess5"/>
    <dgm:cxn modelId="{706136F2-46A7-42DE-A09C-9253EB3C8B0C}" type="presParOf" srcId="{082AD06B-BD8E-4D8A-A550-E6A98D8CF922}" destId="{34158A57-D8FB-46F2-84A4-437C773A1769}" srcOrd="2" destOrd="0" presId="urn:microsoft.com/office/officeart/2005/8/layout/vProcess5"/>
    <dgm:cxn modelId="{6A1CCAF4-61CF-4471-8CB6-5FAA8CA2E8D5}" type="presParOf" srcId="{082AD06B-BD8E-4D8A-A550-E6A98D8CF922}" destId="{3CA6F966-15F9-44C1-A305-BA68A28A794E}" srcOrd="3" destOrd="0" presId="urn:microsoft.com/office/officeart/2005/8/layout/vProcess5"/>
    <dgm:cxn modelId="{3D8043A2-76B1-4482-A8AB-4F7F907C9B6C}" type="presParOf" srcId="{082AD06B-BD8E-4D8A-A550-E6A98D8CF922}" destId="{C943D817-0AD8-4D34-8ABF-7A45F4D48CBF}" srcOrd="4" destOrd="0" presId="urn:microsoft.com/office/officeart/2005/8/layout/vProcess5"/>
    <dgm:cxn modelId="{888E0E1D-EBBF-4A61-97E1-330C32D52B43}" type="presParOf" srcId="{082AD06B-BD8E-4D8A-A550-E6A98D8CF922}" destId="{277F90CC-6D30-4A15-A8B6-730AED6797FC}" srcOrd="5" destOrd="0" presId="urn:microsoft.com/office/officeart/2005/8/layout/vProcess5"/>
    <dgm:cxn modelId="{39C94D15-11BA-4920-915B-949257425BA4}" type="presParOf" srcId="{082AD06B-BD8E-4D8A-A550-E6A98D8CF922}" destId="{72E65625-172F-46B3-B064-CAF5FB7B69FA}" srcOrd="6" destOrd="0" presId="urn:microsoft.com/office/officeart/2005/8/layout/vProcess5"/>
    <dgm:cxn modelId="{C9ADE14A-C0D1-41CC-8ABF-81C5ED207BFD}" type="presParOf" srcId="{082AD06B-BD8E-4D8A-A550-E6A98D8CF922}" destId="{A713483A-3073-410C-AB45-54967D540E6A}" srcOrd="7" destOrd="0" presId="urn:microsoft.com/office/officeart/2005/8/layout/vProcess5"/>
    <dgm:cxn modelId="{0D1FB516-25B9-4F7C-ABBA-2067D80C643F}" type="presParOf" srcId="{082AD06B-BD8E-4D8A-A550-E6A98D8CF922}" destId="{2D628117-771E-4208-B84C-5B5DD6941C0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Graphical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Intuitive building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Fast programming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Robotics friendly environment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Understandable by different engineers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Easy debugging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4BD81047-0AE2-4716-97D8-7AFB67B6F69A}" type="presOf" srcId="{05F8B4CA-40FE-4124-9251-A08A4797B6A7}" destId="{9CCE5E5F-636D-4A14-9756-A2913A3AE415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5BEBA281-BB7C-40AB-AC32-1E804D5D9E60}" type="presOf" srcId="{DA6D5CAC-CFD5-4A09-90A9-0D740C339D41}" destId="{AD273AD7-E463-429B-AB42-2065657D3F1E}" srcOrd="0" destOrd="0" presId="urn:microsoft.com/office/officeart/2005/8/layout/radial6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7EFAD227-8827-4160-89BE-0A0E3C5875B2}" type="presOf" srcId="{B729CD6C-8BC5-40EA-89FA-40DFF44DB362}" destId="{0E956057-3452-4F10-A725-2DA3C7541FED}" srcOrd="0" destOrd="0" presId="urn:microsoft.com/office/officeart/2005/8/layout/radial6"/>
    <dgm:cxn modelId="{8CA5B5EA-20E6-4168-BA33-979D4CAAF90F}" type="presOf" srcId="{19B55A49-BC15-4549-89D3-997B0C082C8F}" destId="{D24771D1-AD21-4655-B32E-B37E893512A6}" srcOrd="0" destOrd="0" presId="urn:microsoft.com/office/officeart/2005/8/layout/radial6"/>
    <dgm:cxn modelId="{F0A1C93B-8A4C-4ACD-AD5B-0BB5932713CB}" type="presOf" srcId="{2ADA77B2-17F1-450E-B72A-45CD8EEAAB92}" destId="{0E75D094-A5F1-40AC-9149-F8639BD51D86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17FA226A-5566-4FC7-8388-9C2F1893B80A}" type="presOf" srcId="{25161A27-2BA6-488A-8447-B454C2E69B4C}" destId="{5F757E12-12DA-4C0D-AC31-BAF34BD05DA4}" srcOrd="0" destOrd="0" presId="urn:microsoft.com/office/officeart/2005/8/layout/radial6"/>
    <dgm:cxn modelId="{0CE8A04B-B881-4878-BD8F-DF7C4800B368}" type="presOf" srcId="{E45BDFBC-4266-4F1B-AD2A-0040819C91C3}" destId="{3F57653F-F234-4ACB-BB9C-FE7AED3AD0F3}" srcOrd="0" destOrd="0" presId="urn:microsoft.com/office/officeart/2005/8/layout/radial6"/>
    <dgm:cxn modelId="{3AD88B85-28FD-4BC3-A1A8-45E0CFBECD8E}" type="presOf" srcId="{1A2BD286-E7EB-4275-BFF6-859C032799C5}" destId="{225EF197-1DA2-4176-8264-279A5D678826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3F33641E-018F-46F3-83E9-AF889E44D8AE}" type="presOf" srcId="{36699C03-7D91-45CF-A7E3-5166151637CE}" destId="{1D562580-37DF-4D3A-B56B-8EC2945276B9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BBEDFBCC-464A-4D7A-A964-57D15FAB82E8}" type="presOf" srcId="{857349D2-9496-4F9B-9C57-F75FE7B9686C}" destId="{FE3CA08B-E7FB-43C4-8928-A381A9C5BAC2}" srcOrd="0" destOrd="0" presId="urn:microsoft.com/office/officeart/2005/8/layout/radial6"/>
    <dgm:cxn modelId="{BA546BF2-B3D7-48CF-8FF3-6AE090F776D3}" type="presOf" srcId="{8CC48048-3BCC-40D3-80F1-886B01437551}" destId="{1E82DB42-D78F-493B-975B-9875A94ED1FD}" srcOrd="0" destOrd="0" presId="urn:microsoft.com/office/officeart/2005/8/layout/radial6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1FCF878F-8757-4B34-ABFF-478577E2C97F}" type="presOf" srcId="{BC07F445-AB5F-4F52-A7BA-40577E578385}" destId="{D6B51652-D6CF-4506-A9D2-507F192DCA27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C11AB715-A347-4E12-BE90-9440E7E07951}" type="presOf" srcId="{B5D4C156-7126-4906-AC6A-84F3EF0A3FBD}" destId="{8B7ECD22-BC3A-4493-A38F-EC91CA188A37}" srcOrd="0" destOrd="0" presId="urn:microsoft.com/office/officeart/2005/8/layout/radial6"/>
    <dgm:cxn modelId="{CCCF3AA8-E68C-4ABF-81BC-47CA855BDE01}" type="presOf" srcId="{AC7CAFE3-56F0-4194-9064-E6C6CBB9B1B3}" destId="{AE5998D5-A604-43FA-A99F-1056EEA519E3}" srcOrd="0" destOrd="0" presId="urn:microsoft.com/office/officeart/2005/8/layout/radial6"/>
    <dgm:cxn modelId="{4DE6024A-D5D0-4DFB-B7F3-8D1041C10D36}" type="presParOf" srcId="{3F57653F-F234-4ACB-BB9C-FE7AED3AD0F3}" destId="{0E75D094-A5F1-40AC-9149-F8639BD51D86}" srcOrd="0" destOrd="0" presId="urn:microsoft.com/office/officeart/2005/8/layout/radial6"/>
    <dgm:cxn modelId="{7BECDB42-403A-4EED-B314-EEB1FA95C87C}" type="presParOf" srcId="{3F57653F-F234-4ACB-BB9C-FE7AED3AD0F3}" destId="{AD273AD7-E463-429B-AB42-2065657D3F1E}" srcOrd="1" destOrd="0" presId="urn:microsoft.com/office/officeart/2005/8/layout/radial6"/>
    <dgm:cxn modelId="{48028C40-C8CE-47F2-9A63-611F935E8861}" type="presParOf" srcId="{3F57653F-F234-4ACB-BB9C-FE7AED3AD0F3}" destId="{3353208D-F9E2-4181-8E0F-EAA8CA6BD75E}" srcOrd="2" destOrd="0" presId="urn:microsoft.com/office/officeart/2005/8/layout/radial6"/>
    <dgm:cxn modelId="{6947FD99-0D8A-44E8-8639-2CD50F608DBF}" type="presParOf" srcId="{3F57653F-F234-4ACB-BB9C-FE7AED3AD0F3}" destId="{0E956057-3452-4F10-A725-2DA3C7541FED}" srcOrd="3" destOrd="0" presId="urn:microsoft.com/office/officeart/2005/8/layout/radial6"/>
    <dgm:cxn modelId="{6D7A7DA9-9617-4731-9494-E91535ACA1E9}" type="presParOf" srcId="{3F57653F-F234-4ACB-BB9C-FE7AED3AD0F3}" destId="{FE3CA08B-E7FB-43C4-8928-A381A9C5BAC2}" srcOrd="4" destOrd="0" presId="urn:microsoft.com/office/officeart/2005/8/layout/radial6"/>
    <dgm:cxn modelId="{CD30342F-5CDB-4114-9405-1B90DA61F7F9}" type="presParOf" srcId="{3F57653F-F234-4ACB-BB9C-FE7AED3AD0F3}" destId="{8831AFC6-EBC0-4B6D-BCFB-2BB5322C8012}" srcOrd="5" destOrd="0" presId="urn:microsoft.com/office/officeart/2005/8/layout/radial6"/>
    <dgm:cxn modelId="{F2F1D787-AFC4-4626-814F-43160C2588BB}" type="presParOf" srcId="{3F57653F-F234-4ACB-BB9C-FE7AED3AD0F3}" destId="{8B7ECD22-BC3A-4493-A38F-EC91CA188A37}" srcOrd="6" destOrd="0" presId="urn:microsoft.com/office/officeart/2005/8/layout/radial6"/>
    <dgm:cxn modelId="{C76C4735-AE9B-4443-8828-C04812AA48FF}" type="presParOf" srcId="{3F57653F-F234-4ACB-BB9C-FE7AED3AD0F3}" destId="{1E82DB42-D78F-493B-975B-9875A94ED1FD}" srcOrd="7" destOrd="0" presId="urn:microsoft.com/office/officeart/2005/8/layout/radial6"/>
    <dgm:cxn modelId="{3CA61D18-0FB6-4D0B-BE16-0F17A2CE8ADD}" type="presParOf" srcId="{3F57653F-F234-4ACB-BB9C-FE7AED3AD0F3}" destId="{F2C6C15E-1F61-463B-88BB-D0B1959E0438}" srcOrd="8" destOrd="0" presId="urn:microsoft.com/office/officeart/2005/8/layout/radial6"/>
    <dgm:cxn modelId="{F3515705-F7AF-4717-A4C3-8A9236CEA0F9}" type="presParOf" srcId="{3F57653F-F234-4ACB-BB9C-FE7AED3AD0F3}" destId="{9CCE5E5F-636D-4A14-9756-A2913A3AE415}" srcOrd="9" destOrd="0" presId="urn:microsoft.com/office/officeart/2005/8/layout/radial6"/>
    <dgm:cxn modelId="{34BDEA38-B208-46D7-8791-C8F8EE7CAB7B}" type="presParOf" srcId="{3F57653F-F234-4ACB-BB9C-FE7AED3AD0F3}" destId="{D6B51652-D6CF-4506-A9D2-507F192DCA27}" srcOrd="10" destOrd="0" presId="urn:microsoft.com/office/officeart/2005/8/layout/radial6"/>
    <dgm:cxn modelId="{C90CC1E7-9713-4C97-B2C6-A520CD9EBAB2}" type="presParOf" srcId="{3F57653F-F234-4ACB-BB9C-FE7AED3AD0F3}" destId="{21E92768-069F-4F5F-9B46-321EEDBDB89B}" srcOrd="11" destOrd="0" presId="urn:microsoft.com/office/officeart/2005/8/layout/radial6"/>
    <dgm:cxn modelId="{D0C55A4D-314E-4879-BE9F-6A327C2348EA}" type="presParOf" srcId="{3F57653F-F234-4ACB-BB9C-FE7AED3AD0F3}" destId="{AE5998D5-A604-43FA-A99F-1056EEA519E3}" srcOrd="12" destOrd="0" presId="urn:microsoft.com/office/officeart/2005/8/layout/radial6"/>
    <dgm:cxn modelId="{8EB1AB68-3A8F-4877-B1BC-D22C2A7DBDCE}" type="presParOf" srcId="{3F57653F-F234-4ACB-BB9C-FE7AED3AD0F3}" destId="{5F757E12-12DA-4C0D-AC31-BAF34BD05DA4}" srcOrd="13" destOrd="0" presId="urn:microsoft.com/office/officeart/2005/8/layout/radial6"/>
    <dgm:cxn modelId="{DD322533-A59C-414D-B302-57FA2973F58C}" type="presParOf" srcId="{3F57653F-F234-4ACB-BB9C-FE7AED3AD0F3}" destId="{EBF94C1F-DDDF-4E72-87DD-FEB341655143}" srcOrd="14" destOrd="0" presId="urn:microsoft.com/office/officeart/2005/8/layout/radial6"/>
    <dgm:cxn modelId="{7BF9BCF1-538C-4FA3-AE39-BCE9DA6225CC}" type="presParOf" srcId="{3F57653F-F234-4ACB-BB9C-FE7AED3AD0F3}" destId="{1D562580-37DF-4D3A-B56B-8EC2945276B9}" srcOrd="15" destOrd="0" presId="urn:microsoft.com/office/officeart/2005/8/layout/radial6"/>
    <dgm:cxn modelId="{A16D9576-913A-4BBC-B320-8711001690A5}" type="presParOf" srcId="{3F57653F-F234-4ACB-BB9C-FE7AED3AD0F3}" destId="{225EF197-1DA2-4176-8264-279A5D678826}" srcOrd="16" destOrd="0" presId="urn:microsoft.com/office/officeart/2005/8/layout/radial6"/>
    <dgm:cxn modelId="{F2AF7839-82D8-4202-8F4D-3084EF02E286}" type="presParOf" srcId="{3F57653F-F234-4ACB-BB9C-FE7AED3AD0F3}" destId="{3BF90FE9-48DF-4EC1-BFA6-14724698951C}" srcOrd="17" destOrd="0" presId="urn:microsoft.com/office/officeart/2005/8/layout/radial6"/>
    <dgm:cxn modelId="{C24846EA-4B38-42B4-87B8-D0CCEE1629FE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6E519D0-7A21-4860-BF48-C742E9543A7A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D6486764-AB15-4E62-B4AF-AE35683D5429}">
      <dgm:prSet phldrT="[Text]"/>
      <dgm:spPr/>
      <dgm:t>
        <a:bodyPr/>
        <a:lstStyle/>
        <a:p>
          <a:r>
            <a:rPr lang="en-US" dirty="0" smtClean="0"/>
            <a:t>Start sense loop</a:t>
          </a:r>
          <a:endParaRPr lang="en-US" dirty="0"/>
        </a:p>
      </dgm:t>
    </dgm:pt>
    <dgm:pt modelId="{66D185F5-395E-4676-9DDA-6BFF2ED01394}" type="parTrans" cxnId="{688D1B2F-719E-4040-B443-F37A6AFA767B}">
      <dgm:prSet/>
      <dgm:spPr/>
      <dgm:t>
        <a:bodyPr/>
        <a:lstStyle/>
        <a:p>
          <a:endParaRPr lang="en-US"/>
        </a:p>
      </dgm:t>
    </dgm:pt>
    <dgm:pt modelId="{1DE88BA4-294C-43DE-8C6A-ADBCC337899A}" type="sibTrans" cxnId="{688D1B2F-719E-4040-B443-F37A6AFA767B}">
      <dgm:prSet/>
      <dgm:spPr/>
      <dgm:t>
        <a:bodyPr/>
        <a:lstStyle/>
        <a:p>
          <a:endParaRPr lang="en-US"/>
        </a:p>
      </dgm:t>
    </dgm:pt>
    <dgm:pt modelId="{8BE88DF2-B3C8-40D6-AA05-116CD0597E55}">
      <dgm:prSet phldrT="[Text]"/>
      <dgm:spPr/>
      <dgm:t>
        <a:bodyPr/>
        <a:lstStyle/>
        <a:p>
          <a:r>
            <a:rPr lang="en-US" dirty="0" smtClean="0"/>
            <a:t>Start think loop</a:t>
          </a:r>
          <a:endParaRPr lang="en-US" dirty="0"/>
        </a:p>
      </dgm:t>
    </dgm:pt>
    <dgm:pt modelId="{983A7E6E-4B3B-4496-990B-2BD5D4951C45}" type="parTrans" cxnId="{D0DBF136-C447-44B1-8E81-41F55A6DEDE1}">
      <dgm:prSet/>
      <dgm:spPr/>
      <dgm:t>
        <a:bodyPr/>
        <a:lstStyle/>
        <a:p>
          <a:endParaRPr lang="en-US"/>
        </a:p>
      </dgm:t>
    </dgm:pt>
    <dgm:pt modelId="{62489550-6E02-4A34-9841-A939AFB801E6}" type="sibTrans" cxnId="{D0DBF136-C447-44B1-8E81-41F55A6DEDE1}">
      <dgm:prSet/>
      <dgm:spPr/>
      <dgm:t>
        <a:bodyPr/>
        <a:lstStyle/>
        <a:p>
          <a:endParaRPr lang="en-US"/>
        </a:p>
      </dgm:t>
    </dgm:pt>
    <dgm:pt modelId="{FDC9E699-16A6-49F5-9FB7-CF8DC29839D7}">
      <dgm:prSet phldrT="[Text]"/>
      <dgm:spPr/>
      <dgm:t>
        <a:bodyPr/>
        <a:lstStyle/>
        <a:p>
          <a:r>
            <a:rPr lang="en-US" dirty="0" smtClean="0"/>
            <a:t>Start act loop</a:t>
          </a:r>
          <a:endParaRPr lang="en-US" dirty="0"/>
        </a:p>
      </dgm:t>
    </dgm:pt>
    <dgm:pt modelId="{9E1883C1-0786-45D0-9946-47D2867FAE24}" type="parTrans" cxnId="{8B4167E3-A728-46AD-8581-27437B21011F}">
      <dgm:prSet/>
      <dgm:spPr/>
      <dgm:t>
        <a:bodyPr/>
        <a:lstStyle/>
        <a:p>
          <a:endParaRPr lang="en-US"/>
        </a:p>
      </dgm:t>
    </dgm:pt>
    <dgm:pt modelId="{F9BA1694-F777-428E-8A0C-5EE2A3E38621}" type="sibTrans" cxnId="{8B4167E3-A728-46AD-8581-27437B21011F}">
      <dgm:prSet/>
      <dgm:spPr/>
      <dgm:t>
        <a:bodyPr/>
        <a:lstStyle/>
        <a:p>
          <a:endParaRPr lang="en-US"/>
        </a:p>
      </dgm:t>
    </dgm:pt>
    <dgm:pt modelId="{E7E9BFCD-4C0F-4A54-8DF3-FF30DC011ACF}">
      <dgm:prSet phldrT="[Text]"/>
      <dgm:spPr/>
      <dgm:t>
        <a:bodyPr/>
        <a:lstStyle/>
        <a:p>
          <a:r>
            <a:rPr lang="en-US" dirty="0" smtClean="0"/>
            <a:t>Stop sense loop</a:t>
          </a:r>
          <a:endParaRPr lang="en-US" dirty="0"/>
        </a:p>
      </dgm:t>
    </dgm:pt>
    <dgm:pt modelId="{BF753337-D91D-4353-813F-2BC90CE30DED}" type="parTrans" cxnId="{F8899C86-539A-4CBD-AB56-CB670EE70549}">
      <dgm:prSet/>
      <dgm:spPr/>
      <dgm:t>
        <a:bodyPr/>
        <a:lstStyle/>
        <a:p>
          <a:endParaRPr lang="en-US"/>
        </a:p>
      </dgm:t>
    </dgm:pt>
    <dgm:pt modelId="{09BE0E1D-45F7-4AD7-97FA-2D9DBAFC6702}" type="sibTrans" cxnId="{F8899C86-539A-4CBD-AB56-CB670EE70549}">
      <dgm:prSet/>
      <dgm:spPr/>
      <dgm:t>
        <a:bodyPr/>
        <a:lstStyle/>
        <a:p>
          <a:endParaRPr lang="en-US"/>
        </a:p>
      </dgm:t>
    </dgm:pt>
    <dgm:pt modelId="{8700BA6C-D137-40AE-8956-7F6C6BA2CDFD}">
      <dgm:prSet phldrT="[Text]"/>
      <dgm:spPr/>
      <dgm:t>
        <a:bodyPr/>
        <a:lstStyle/>
        <a:p>
          <a:r>
            <a:rPr lang="en-US" dirty="0" smtClean="0"/>
            <a:t>Handle events </a:t>
          </a:r>
        </a:p>
        <a:p>
          <a:r>
            <a:rPr lang="en-US" dirty="0" smtClean="0"/>
            <a:t>and visualize inputs</a:t>
          </a:r>
          <a:endParaRPr lang="en-US" dirty="0"/>
        </a:p>
      </dgm:t>
    </dgm:pt>
    <dgm:pt modelId="{45CC35E8-A953-47A6-8C18-B68F3E6AE9D2}" type="parTrans" cxnId="{8048B044-2F3F-42BE-8303-DD33679CD3E8}">
      <dgm:prSet/>
      <dgm:spPr/>
      <dgm:t>
        <a:bodyPr/>
        <a:lstStyle/>
        <a:p>
          <a:endParaRPr lang="en-US"/>
        </a:p>
      </dgm:t>
    </dgm:pt>
    <dgm:pt modelId="{6D9A33A4-C746-4D20-A2C3-A2E922A2BB9C}" type="sibTrans" cxnId="{8048B044-2F3F-42BE-8303-DD33679CD3E8}">
      <dgm:prSet/>
      <dgm:spPr/>
      <dgm:t>
        <a:bodyPr/>
        <a:lstStyle/>
        <a:p>
          <a:endParaRPr lang="en-US"/>
        </a:p>
      </dgm:t>
    </dgm:pt>
    <dgm:pt modelId="{75A43BAB-09A5-40B0-AAAA-29BD820A2BEF}">
      <dgm:prSet phldrT="[Text]"/>
      <dgm:spPr/>
      <dgm:t>
        <a:bodyPr/>
        <a:lstStyle/>
        <a:p>
          <a:r>
            <a:rPr lang="en-US" dirty="0" smtClean="0"/>
            <a:t>Stop act loop</a:t>
          </a:r>
          <a:endParaRPr lang="en-US" dirty="0"/>
        </a:p>
      </dgm:t>
    </dgm:pt>
    <dgm:pt modelId="{28E94299-82BD-46F6-B36E-9FD7FE0A4AD7}" type="parTrans" cxnId="{E0AD18DA-FAF2-4772-A636-58461FE263E6}">
      <dgm:prSet/>
      <dgm:spPr/>
      <dgm:t>
        <a:bodyPr/>
        <a:lstStyle/>
        <a:p>
          <a:endParaRPr lang="en-US"/>
        </a:p>
      </dgm:t>
    </dgm:pt>
    <dgm:pt modelId="{6B8E0127-56F1-4847-8D12-355A96318BF5}" type="sibTrans" cxnId="{E0AD18DA-FAF2-4772-A636-58461FE263E6}">
      <dgm:prSet/>
      <dgm:spPr/>
      <dgm:t>
        <a:bodyPr/>
        <a:lstStyle/>
        <a:p>
          <a:endParaRPr lang="en-US"/>
        </a:p>
      </dgm:t>
    </dgm:pt>
    <dgm:pt modelId="{06F40315-B778-4D74-A2FC-589374451419}">
      <dgm:prSet phldrT="[Text]"/>
      <dgm:spPr/>
      <dgm:t>
        <a:bodyPr/>
        <a:lstStyle/>
        <a:p>
          <a:r>
            <a:rPr lang="en-US" dirty="0" smtClean="0"/>
            <a:t>Stop think loop</a:t>
          </a:r>
          <a:endParaRPr lang="en-US" dirty="0"/>
        </a:p>
      </dgm:t>
    </dgm:pt>
    <dgm:pt modelId="{E1988B44-B957-4D33-B9C9-B0145DDA5F06}" type="parTrans" cxnId="{D0424C25-5F71-4FAA-A56F-3026B610B929}">
      <dgm:prSet/>
      <dgm:spPr/>
      <dgm:t>
        <a:bodyPr/>
        <a:lstStyle/>
        <a:p>
          <a:endParaRPr lang="en-US"/>
        </a:p>
      </dgm:t>
    </dgm:pt>
    <dgm:pt modelId="{362B1602-7DD3-444D-AA7C-1CC33760C0A3}" type="sibTrans" cxnId="{D0424C25-5F71-4FAA-A56F-3026B610B929}">
      <dgm:prSet/>
      <dgm:spPr/>
      <dgm:t>
        <a:bodyPr/>
        <a:lstStyle/>
        <a:p>
          <a:endParaRPr lang="en-US"/>
        </a:p>
      </dgm:t>
    </dgm:pt>
    <dgm:pt modelId="{D99B91C3-7892-4A4F-9808-C6AEBD2E2CBE}" type="pres">
      <dgm:prSet presAssocID="{46E519D0-7A21-4860-BF48-C742E9543A7A}" presName="linearFlow" presStyleCnt="0">
        <dgm:presLayoutVars>
          <dgm:resizeHandles val="exact"/>
        </dgm:presLayoutVars>
      </dgm:prSet>
      <dgm:spPr/>
    </dgm:pt>
    <dgm:pt modelId="{DC3B5DB7-0FC3-4254-BCE7-5A1F109B8500}" type="pres">
      <dgm:prSet presAssocID="{D6486764-AB15-4E62-B4AF-AE35683D5429}" presName="node" presStyleLbl="node1" presStyleIdx="0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26B2D-3EF7-40EF-97F1-DD0AC2C68C58}" type="pres">
      <dgm:prSet presAssocID="{1DE88BA4-294C-43DE-8C6A-ADBCC337899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F332AE7-0C88-4D04-8260-6134B61AA0F5}" type="pres">
      <dgm:prSet presAssocID="{1DE88BA4-294C-43DE-8C6A-ADBCC337899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772A028-4D24-4F10-99E7-ED0D2E144784}" type="pres">
      <dgm:prSet presAssocID="{8BE88DF2-B3C8-40D6-AA05-116CD0597E55}" presName="node" presStyleLbl="node1" presStyleIdx="1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A33-67FE-49D4-936F-7AFB9227E513}" type="pres">
      <dgm:prSet presAssocID="{62489550-6E02-4A34-9841-A939AFB801E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27F658F9-2DFA-4B99-AC69-F6F72B34D425}" type="pres">
      <dgm:prSet presAssocID="{62489550-6E02-4A34-9841-A939AFB801E6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DEA5E354-C347-45CF-9C25-1515E7B54A9E}" type="pres">
      <dgm:prSet presAssocID="{FDC9E699-16A6-49F5-9FB7-CF8DC29839D7}" presName="node" presStyleLbl="node1" presStyleIdx="2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50CAD-5114-4C4E-AC51-336A060FB067}" type="pres">
      <dgm:prSet presAssocID="{F9BA1694-F777-428E-8A0C-5EE2A3E3862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EB4E7D1-5CA4-4325-BFB8-3B38EC2DADBF}" type="pres">
      <dgm:prSet presAssocID="{F9BA1694-F777-428E-8A0C-5EE2A3E3862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4E410C8-48D9-4FA3-A712-6AD83D82D329}" type="pres">
      <dgm:prSet presAssocID="{8700BA6C-D137-40AE-8956-7F6C6BA2CDFD}" presName="node" presStyleLbl="node1" presStyleIdx="3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BEA95-1023-4D11-B864-6EE76692839D}" type="pres">
      <dgm:prSet presAssocID="{6D9A33A4-C746-4D20-A2C3-A2E922A2BB9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AB444BF-9E7A-441C-BE2F-CD7564775825}" type="pres">
      <dgm:prSet presAssocID="{6D9A33A4-C746-4D20-A2C3-A2E922A2BB9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B118F4D4-E035-4284-BC48-C766032D26D1}" type="pres">
      <dgm:prSet presAssocID="{75A43BAB-09A5-40B0-AAAA-29BD820A2BEF}" presName="node" presStyleLbl="node1" presStyleIdx="4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A2EDF-142D-4D6B-9DA0-0623DE805E51}" type="pres">
      <dgm:prSet presAssocID="{6B8E0127-56F1-4847-8D12-355A96318BF5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2184C96-E87A-497C-924E-F2438B553CF8}" type="pres">
      <dgm:prSet presAssocID="{6B8E0127-56F1-4847-8D12-355A96318BF5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FCC42FE-6182-45F0-8E3B-23156CFF20BA}" type="pres">
      <dgm:prSet presAssocID="{06F40315-B778-4D74-A2FC-589374451419}" presName="node" presStyleLbl="node1" presStyleIdx="5" presStyleCnt="7" custScaleX="264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F240B-30C4-42AA-B2F1-F7A8824D5029}" type="pres">
      <dgm:prSet presAssocID="{362B1602-7DD3-444D-AA7C-1CC33760C0A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0B2ADFA-4B64-4C3E-A455-BE2390D9C349}" type="pres">
      <dgm:prSet presAssocID="{362B1602-7DD3-444D-AA7C-1CC33760C0A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9AF1EBDE-8C13-401D-BD1C-14BD72B81563}" type="pres">
      <dgm:prSet presAssocID="{E7E9BFCD-4C0F-4A54-8DF3-FF30DC011ACF}" presName="node" presStyleLbl="node1" presStyleIdx="6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EA148D-C716-437D-97A7-E997264E55E7}" type="presOf" srcId="{6B8E0127-56F1-4847-8D12-355A96318BF5}" destId="{E24A2EDF-142D-4D6B-9DA0-0623DE805E51}" srcOrd="0" destOrd="0" presId="urn:microsoft.com/office/officeart/2005/8/layout/process2"/>
    <dgm:cxn modelId="{785FB0AD-907D-4E64-8F83-CDAA1CE63142}" type="presOf" srcId="{362B1602-7DD3-444D-AA7C-1CC33760C0A3}" destId="{A0B2ADFA-4B64-4C3E-A455-BE2390D9C349}" srcOrd="1" destOrd="0" presId="urn:microsoft.com/office/officeart/2005/8/layout/process2"/>
    <dgm:cxn modelId="{246FD929-164C-48D4-AF8C-3A3150258D15}" type="presOf" srcId="{6D9A33A4-C746-4D20-A2C3-A2E922A2BB9C}" destId="{7A3BEA95-1023-4D11-B864-6EE76692839D}" srcOrd="0" destOrd="0" presId="urn:microsoft.com/office/officeart/2005/8/layout/process2"/>
    <dgm:cxn modelId="{41EB4296-E5FF-4948-AC60-50D4BFA32C3F}" type="presOf" srcId="{E7E9BFCD-4C0F-4A54-8DF3-FF30DC011ACF}" destId="{9AF1EBDE-8C13-401D-BD1C-14BD72B81563}" srcOrd="0" destOrd="0" presId="urn:microsoft.com/office/officeart/2005/8/layout/process2"/>
    <dgm:cxn modelId="{8048B044-2F3F-42BE-8303-DD33679CD3E8}" srcId="{46E519D0-7A21-4860-BF48-C742E9543A7A}" destId="{8700BA6C-D137-40AE-8956-7F6C6BA2CDFD}" srcOrd="3" destOrd="0" parTransId="{45CC35E8-A953-47A6-8C18-B68F3E6AE9D2}" sibTransId="{6D9A33A4-C746-4D20-A2C3-A2E922A2BB9C}"/>
    <dgm:cxn modelId="{A11A2D14-4260-4046-A3EC-D380F780BA3B}" type="presOf" srcId="{8700BA6C-D137-40AE-8956-7F6C6BA2CDFD}" destId="{34E410C8-48D9-4FA3-A712-6AD83D82D329}" srcOrd="0" destOrd="0" presId="urn:microsoft.com/office/officeart/2005/8/layout/process2"/>
    <dgm:cxn modelId="{023BE01F-DBF4-4A06-B623-956BD475ED8B}" type="presOf" srcId="{6B8E0127-56F1-4847-8D12-355A96318BF5}" destId="{12184C96-E87A-497C-924E-F2438B553CF8}" srcOrd="1" destOrd="0" presId="urn:microsoft.com/office/officeart/2005/8/layout/process2"/>
    <dgm:cxn modelId="{D0424C25-5F71-4FAA-A56F-3026B610B929}" srcId="{46E519D0-7A21-4860-BF48-C742E9543A7A}" destId="{06F40315-B778-4D74-A2FC-589374451419}" srcOrd="5" destOrd="0" parTransId="{E1988B44-B957-4D33-B9C9-B0145DDA5F06}" sibTransId="{362B1602-7DD3-444D-AA7C-1CC33760C0A3}"/>
    <dgm:cxn modelId="{CA0AB9C5-92CC-42AB-B8F2-EF8F2C6D8CE4}" type="presOf" srcId="{06F40315-B778-4D74-A2FC-589374451419}" destId="{BFCC42FE-6182-45F0-8E3B-23156CFF20BA}" srcOrd="0" destOrd="0" presId="urn:microsoft.com/office/officeart/2005/8/layout/process2"/>
    <dgm:cxn modelId="{706931BF-755F-44DF-B571-EE2B57FBB9BE}" type="presOf" srcId="{6D9A33A4-C746-4D20-A2C3-A2E922A2BB9C}" destId="{FAB444BF-9E7A-441C-BE2F-CD7564775825}" srcOrd="1" destOrd="0" presId="urn:microsoft.com/office/officeart/2005/8/layout/process2"/>
    <dgm:cxn modelId="{C3E80DEF-C219-4A0B-A0F2-AC5A0B14BA5B}" type="presOf" srcId="{1DE88BA4-294C-43DE-8C6A-ADBCC337899A}" destId="{6F332AE7-0C88-4D04-8260-6134B61AA0F5}" srcOrd="1" destOrd="0" presId="urn:microsoft.com/office/officeart/2005/8/layout/process2"/>
    <dgm:cxn modelId="{AE3FC1BD-C7B6-48D2-B4A2-3E4A09E97049}" type="presOf" srcId="{362B1602-7DD3-444D-AA7C-1CC33760C0A3}" destId="{94EF240B-30C4-42AA-B2F1-F7A8824D5029}" srcOrd="0" destOrd="0" presId="urn:microsoft.com/office/officeart/2005/8/layout/process2"/>
    <dgm:cxn modelId="{BAB98F05-A3D7-4C98-AE5D-1D3E306E3956}" type="presOf" srcId="{1DE88BA4-294C-43DE-8C6A-ADBCC337899A}" destId="{8AF26B2D-3EF7-40EF-97F1-DD0AC2C68C58}" srcOrd="0" destOrd="0" presId="urn:microsoft.com/office/officeart/2005/8/layout/process2"/>
    <dgm:cxn modelId="{D4140E46-5F7F-43FB-8ACA-87D12C79239F}" type="presOf" srcId="{D6486764-AB15-4E62-B4AF-AE35683D5429}" destId="{DC3B5DB7-0FC3-4254-BCE7-5A1F109B8500}" srcOrd="0" destOrd="0" presId="urn:microsoft.com/office/officeart/2005/8/layout/process2"/>
    <dgm:cxn modelId="{639CBA63-2974-434E-A39E-E588756A9F75}" type="presOf" srcId="{75A43BAB-09A5-40B0-AAAA-29BD820A2BEF}" destId="{B118F4D4-E035-4284-BC48-C766032D26D1}" srcOrd="0" destOrd="0" presId="urn:microsoft.com/office/officeart/2005/8/layout/process2"/>
    <dgm:cxn modelId="{028E3EF5-C638-4C21-88DC-7238937AC42B}" type="presOf" srcId="{F9BA1694-F777-428E-8A0C-5EE2A3E38621}" destId="{AEB4E7D1-5CA4-4325-BFB8-3B38EC2DADBF}" srcOrd="1" destOrd="0" presId="urn:microsoft.com/office/officeart/2005/8/layout/process2"/>
    <dgm:cxn modelId="{099ECC94-19A1-4BF0-B2BE-0EB7CCB0D640}" type="presOf" srcId="{F9BA1694-F777-428E-8A0C-5EE2A3E38621}" destId="{A5550CAD-5114-4C4E-AC51-336A060FB067}" srcOrd="0" destOrd="0" presId="urn:microsoft.com/office/officeart/2005/8/layout/process2"/>
    <dgm:cxn modelId="{F11974B4-9527-4BD4-AB7C-C624BDD760A2}" type="presOf" srcId="{46E519D0-7A21-4860-BF48-C742E9543A7A}" destId="{D99B91C3-7892-4A4F-9808-C6AEBD2E2CBE}" srcOrd="0" destOrd="0" presId="urn:microsoft.com/office/officeart/2005/8/layout/process2"/>
    <dgm:cxn modelId="{F8899C86-539A-4CBD-AB56-CB670EE70549}" srcId="{46E519D0-7A21-4860-BF48-C742E9543A7A}" destId="{E7E9BFCD-4C0F-4A54-8DF3-FF30DC011ACF}" srcOrd="6" destOrd="0" parTransId="{BF753337-D91D-4353-813F-2BC90CE30DED}" sibTransId="{09BE0E1D-45F7-4AD7-97FA-2D9DBAFC6702}"/>
    <dgm:cxn modelId="{24BCF6B4-D8FA-425B-B2BB-3508DBC78B7E}" type="presOf" srcId="{8BE88DF2-B3C8-40D6-AA05-116CD0597E55}" destId="{1772A028-4D24-4F10-99E7-ED0D2E144784}" srcOrd="0" destOrd="0" presId="urn:microsoft.com/office/officeart/2005/8/layout/process2"/>
    <dgm:cxn modelId="{8B4167E3-A728-46AD-8581-27437B21011F}" srcId="{46E519D0-7A21-4860-BF48-C742E9543A7A}" destId="{FDC9E699-16A6-49F5-9FB7-CF8DC29839D7}" srcOrd="2" destOrd="0" parTransId="{9E1883C1-0786-45D0-9946-47D2867FAE24}" sibTransId="{F9BA1694-F777-428E-8A0C-5EE2A3E38621}"/>
    <dgm:cxn modelId="{D0DBF136-C447-44B1-8E81-41F55A6DEDE1}" srcId="{46E519D0-7A21-4860-BF48-C742E9543A7A}" destId="{8BE88DF2-B3C8-40D6-AA05-116CD0597E55}" srcOrd="1" destOrd="0" parTransId="{983A7E6E-4B3B-4496-990B-2BD5D4951C45}" sibTransId="{62489550-6E02-4A34-9841-A939AFB801E6}"/>
    <dgm:cxn modelId="{E0AD18DA-FAF2-4772-A636-58461FE263E6}" srcId="{46E519D0-7A21-4860-BF48-C742E9543A7A}" destId="{75A43BAB-09A5-40B0-AAAA-29BD820A2BEF}" srcOrd="4" destOrd="0" parTransId="{28E94299-82BD-46F6-B36E-9FD7FE0A4AD7}" sibTransId="{6B8E0127-56F1-4847-8D12-355A96318BF5}"/>
    <dgm:cxn modelId="{688D1B2F-719E-4040-B443-F37A6AFA767B}" srcId="{46E519D0-7A21-4860-BF48-C742E9543A7A}" destId="{D6486764-AB15-4E62-B4AF-AE35683D5429}" srcOrd="0" destOrd="0" parTransId="{66D185F5-395E-4676-9DDA-6BFF2ED01394}" sibTransId="{1DE88BA4-294C-43DE-8C6A-ADBCC337899A}"/>
    <dgm:cxn modelId="{6EA55C1D-A6FB-4779-B842-9BF671FF6DB0}" type="presOf" srcId="{FDC9E699-16A6-49F5-9FB7-CF8DC29839D7}" destId="{DEA5E354-C347-45CF-9C25-1515E7B54A9E}" srcOrd="0" destOrd="0" presId="urn:microsoft.com/office/officeart/2005/8/layout/process2"/>
    <dgm:cxn modelId="{FE6AB48D-0B28-4812-8AFC-40923A94D823}" type="presOf" srcId="{62489550-6E02-4A34-9841-A939AFB801E6}" destId="{73E1BA33-67FE-49D4-936F-7AFB9227E513}" srcOrd="0" destOrd="0" presId="urn:microsoft.com/office/officeart/2005/8/layout/process2"/>
    <dgm:cxn modelId="{2A5A83FB-24A7-4EBC-8A2E-9D0B87F6E735}" type="presOf" srcId="{62489550-6E02-4A34-9841-A939AFB801E6}" destId="{27F658F9-2DFA-4B99-AC69-F6F72B34D425}" srcOrd="1" destOrd="0" presId="urn:microsoft.com/office/officeart/2005/8/layout/process2"/>
    <dgm:cxn modelId="{22B09095-A356-40A7-B4A1-570B45A7C1D3}" type="presParOf" srcId="{D99B91C3-7892-4A4F-9808-C6AEBD2E2CBE}" destId="{DC3B5DB7-0FC3-4254-BCE7-5A1F109B8500}" srcOrd="0" destOrd="0" presId="urn:microsoft.com/office/officeart/2005/8/layout/process2"/>
    <dgm:cxn modelId="{0648CAFA-2A43-429D-85A5-C1020FAFCDDE}" type="presParOf" srcId="{D99B91C3-7892-4A4F-9808-C6AEBD2E2CBE}" destId="{8AF26B2D-3EF7-40EF-97F1-DD0AC2C68C58}" srcOrd="1" destOrd="0" presId="urn:microsoft.com/office/officeart/2005/8/layout/process2"/>
    <dgm:cxn modelId="{EB4501CF-91B1-49DE-8E53-D884A65D1362}" type="presParOf" srcId="{8AF26B2D-3EF7-40EF-97F1-DD0AC2C68C58}" destId="{6F332AE7-0C88-4D04-8260-6134B61AA0F5}" srcOrd="0" destOrd="0" presId="urn:microsoft.com/office/officeart/2005/8/layout/process2"/>
    <dgm:cxn modelId="{F6E1757E-2849-4901-8E33-5725DABBD772}" type="presParOf" srcId="{D99B91C3-7892-4A4F-9808-C6AEBD2E2CBE}" destId="{1772A028-4D24-4F10-99E7-ED0D2E144784}" srcOrd="2" destOrd="0" presId="urn:microsoft.com/office/officeart/2005/8/layout/process2"/>
    <dgm:cxn modelId="{D78E2E5B-969F-4A54-A97A-2D508B221984}" type="presParOf" srcId="{D99B91C3-7892-4A4F-9808-C6AEBD2E2CBE}" destId="{73E1BA33-67FE-49D4-936F-7AFB9227E513}" srcOrd="3" destOrd="0" presId="urn:microsoft.com/office/officeart/2005/8/layout/process2"/>
    <dgm:cxn modelId="{B06D968F-5D57-4B53-8209-71BDE64599C5}" type="presParOf" srcId="{73E1BA33-67FE-49D4-936F-7AFB9227E513}" destId="{27F658F9-2DFA-4B99-AC69-F6F72B34D425}" srcOrd="0" destOrd="0" presId="urn:microsoft.com/office/officeart/2005/8/layout/process2"/>
    <dgm:cxn modelId="{E28B0E6D-5F30-49E5-99BC-0DD644F57662}" type="presParOf" srcId="{D99B91C3-7892-4A4F-9808-C6AEBD2E2CBE}" destId="{DEA5E354-C347-45CF-9C25-1515E7B54A9E}" srcOrd="4" destOrd="0" presId="urn:microsoft.com/office/officeart/2005/8/layout/process2"/>
    <dgm:cxn modelId="{34D84659-31CD-49A5-82B1-D01FFC1B258A}" type="presParOf" srcId="{D99B91C3-7892-4A4F-9808-C6AEBD2E2CBE}" destId="{A5550CAD-5114-4C4E-AC51-336A060FB067}" srcOrd="5" destOrd="0" presId="urn:microsoft.com/office/officeart/2005/8/layout/process2"/>
    <dgm:cxn modelId="{AAECFBC9-81FC-4796-8AB7-0B1B93CB29DB}" type="presParOf" srcId="{A5550CAD-5114-4C4E-AC51-336A060FB067}" destId="{AEB4E7D1-5CA4-4325-BFB8-3B38EC2DADBF}" srcOrd="0" destOrd="0" presId="urn:microsoft.com/office/officeart/2005/8/layout/process2"/>
    <dgm:cxn modelId="{06FB70D3-FE50-4FA6-A2D7-48A23F143A12}" type="presParOf" srcId="{D99B91C3-7892-4A4F-9808-C6AEBD2E2CBE}" destId="{34E410C8-48D9-4FA3-A712-6AD83D82D329}" srcOrd="6" destOrd="0" presId="urn:microsoft.com/office/officeart/2005/8/layout/process2"/>
    <dgm:cxn modelId="{7165999E-9CC3-47B4-A2A2-57146B9CA908}" type="presParOf" srcId="{D99B91C3-7892-4A4F-9808-C6AEBD2E2CBE}" destId="{7A3BEA95-1023-4D11-B864-6EE76692839D}" srcOrd="7" destOrd="0" presId="urn:microsoft.com/office/officeart/2005/8/layout/process2"/>
    <dgm:cxn modelId="{F9B5121F-C47A-4B57-ACFD-A6A88EE1B6C4}" type="presParOf" srcId="{7A3BEA95-1023-4D11-B864-6EE76692839D}" destId="{FAB444BF-9E7A-441C-BE2F-CD7564775825}" srcOrd="0" destOrd="0" presId="urn:microsoft.com/office/officeart/2005/8/layout/process2"/>
    <dgm:cxn modelId="{5CAFCDF5-C4F2-4F06-94BF-F11972F84326}" type="presParOf" srcId="{D99B91C3-7892-4A4F-9808-C6AEBD2E2CBE}" destId="{B118F4D4-E035-4284-BC48-C766032D26D1}" srcOrd="8" destOrd="0" presId="urn:microsoft.com/office/officeart/2005/8/layout/process2"/>
    <dgm:cxn modelId="{74DB2B08-1635-40EB-A46B-41FEE6EF2F52}" type="presParOf" srcId="{D99B91C3-7892-4A4F-9808-C6AEBD2E2CBE}" destId="{E24A2EDF-142D-4D6B-9DA0-0623DE805E51}" srcOrd="9" destOrd="0" presId="urn:microsoft.com/office/officeart/2005/8/layout/process2"/>
    <dgm:cxn modelId="{359DA7DA-865E-4AF6-BC12-051C8D6B9BFA}" type="presParOf" srcId="{E24A2EDF-142D-4D6B-9DA0-0623DE805E51}" destId="{12184C96-E87A-497C-924E-F2438B553CF8}" srcOrd="0" destOrd="0" presId="urn:microsoft.com/office/officeart/2005/8/layout/process2"/>
    <dgm:cxn modelId="{C963E312-45FE-4B4A-A170-F64F6347D482}" type="presParOf" srcId="{D99B91C3-7892-4A4F-9808-C6AEBD2E2CBE}" destId="{BFCC42FE-6182-45F0-8E3B-23156CFF20BA}" srcOrd="10" destOrd="0" presId="urn:microsoft.com/office/officeart/2005/8/layout/process2"/>
    <dgm:cxn modelId="{790B514D-EA99-4675-BFD4-2BC4502C9CF7}" type="presParOf" srcId="{D99B91C3-7892-4A4F-9808-C6AEBD2E2CBE}" destId="{94EF240B-30C4-42AA-B2F1-F7A8824D5029}" srcOrd="11" destOrd="0" presId="urn:microsoft.com/office/officeart/2005/8/layout/process2"/>
    <dgm:cxn modelId="{188CB1D3-C92A-461B-BA50-45D05710463D}" type="presParOf" srcId="{94EF240B-30C4-42AA-B2F1-F7A8824D5029}" destId="{A0B2ADFA-4B64-4C3E-A455-BE2390D9C349}" srcOrd="0" destOrd="0" presId="urn:microsoft.com/office/officeart/2005/8/layout/process2"/>
    <dgm:cxn modelId="{8851347F-A10F-4373-B985-8DC9883E5F3D}" type="presParOf" srcId="{D99B91C3-7892-4A4F-9808-C6AEBD2E2CBE}" destId="{9AF1EBDE-8C13-401D-BD1C-14BD72B8156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F390C18-A816-4F30-8FD2-15787A8518BD}" type="presOf" srcId="{A26A837B-8FA5-4F6A-9579-164D3CFCC2AE}" destId="{2D922E4B-4326-45D4-B7E4-8924BF25A703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89FF03CD-65DF-4290-B352-DFD9B2BB14D1}" type="presOf" srcId="{3F5C4B4F-EBF7-48C3-A6E9-6D4E12F792E4}" destId="{CA3D284B-E53B-4D75-8FEF-C25ACC06B6D7}" srcOrd="0" destOrd="0" presId="urn:microsoft.com/office/officeart/2005/8/layout/chevron1"/>
    <dgm:cxn modelId="{5BD272A7-56AD-4085-B4E6-8D407A763FC8}" type="presOf" srcId="{83EA3543-C5F5-4BB5-85CF-831AB611D3C2}" destId="{FE9BE886-E949-4F65-9129-4E73F5F5B99B}" srcOrd="0" destOrd="0" presId="urn:microsoft.com/office/officeart/2005/8/layout/chevron1"/>
    <dgm:cxn modelId="{C318AE6C-BD17-487C-A4F1-96EF63A4360D}" type="presOf" srcId="{38F3E728-04A2-429B-8FC2-2F2C1698ACCB}" destId="{CF8B3D7F-4F08-4FDD-AEEF-E5984C25EFE2}" srcOrd="0" destOrd="0" presId="urn:microsoft.com/office/officeart/2005/8/layout/chevron1"/>
    <dgm:cxn modelId="{5FA66FC8-F8E2-4BD3-8B6A-8FE18710B13A}" type="presParOf" srcId="{CF8B3D7F-4F08-4FDD-AEEF-E5984C25EFE2}" destId="{CA3D284B-E53B-4D75-8FEF-C25ACC06B6D7}" srcOrd="0" destOrd="0" presId="urn:microsoft.com/office/officeart/2005/8/layout/chevron1"/>
    <dgm:cxn modelId="{78245567-D006-4A95-9BB5-3417C604E694}" type="presParOf" srcId="{CF8B3D7F-4F08-4FDD-AEEF-E5984C25EFE2}" destId="{FAEAF095-CC39-4B48-985C-AFD52764AA30}" srcOrd="1" destOrd="0" presId="urn:microsoft.com/office/officeart/2005/8/layout/chevron1"/>
    <dgm:cxn modelId="{C03BFD20-9DBB-41C9-951B-86BBE92F5279}" type="presParOf" srcId="{CF8B3D7F-4F08-4FDD-AEEF-E5984C25EFE2}" destId="{FE9BE886-E949-4F65-9129-4E73F5F5B99B}" srcOrd="2" destOrd="0" presId="urn:microsoft.com/office/officeart/2005/8/layout/chevron1"/>
    <dgm:cxn modelId="{0E980B6F-E7EC-434E-9792-75824D164E77}" type="presParOf" srcId="{CF8B3D7F-4F08-4FDD-AEEF-E5984C25EFE2}" destId="{F6FB5A0C-C8C4-4B1A-BA44-497BFD4C3F64}" srcOrd="3" destOrd="0" presId="urn:microsoft.com/office/officeart/2005/8/layout/chevron1"/>
    <dgm:cxn modelId="{EBD26B09-B333-4545-8530-3CF1679DB2B6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8F3E728-04A2-429B-8FC2-2F2C1698ACCB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</dgm:pt>
    <dgm:pt modelId="{3F5C4B4F-EBF7-48C3-A6E9-6D4E12F792E4}">
      <dgm:prSet phldrT="[Text]"/>
      <dgm:spPr/>
      <dgm:t>
        <a:bodyPr/>
        <a:lstStyle/>
        <a:p>
          <a:r>
            <a:rPr lang="en-US" dirty="0" smtClean="0"/>
            <a:t>Sense</a:t>
          </a:r>
          <a:endParaRPr lang="en-US" dirty="0"/>
        </a:p>
      </dgm:t>
    </dgm:pt>
    <dgm:pt modelId="{25009E19-03BE-49B1-9398-0C5A3D002A67}" type="parTrans" cxnId="{43BEB237-590A-425A-B52C-521CF722E729}">
      <dgm:prSet/>
      <dgm:spPr/>
      <dgm:t>
        <a:bodyPr/>
        <a:lstStyle/>
        <a:p>
          <a:endParaRPr lang="en-US"/>
        </a:p>
      </dgm:t>
    </dgm:pt>
    <dgm:pt modelId="{23099572-9AA8-48BD-A24A-EB2D366AADBF}" type="sibTrans" cxnId="{43BEB237-590A-425A-B52C-521CF722E729}">
      <dgm:prSet/>
      <dgm:spPr/>
      <dgm:t>
        <a:bodyPr/>
        <a:lstStyle/>
        <a:p>
          <a:endParaRPr lang="en-US"/>
        </a:p>
      </dgm:t>
    </dgm:pt>
    <dgm:pt modelId="{83EA3543-C5F5-4BB5-85CF-831AB611D3C2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551A76A4-54AB-4EBB-BD0B-C4A42F15D3EA}" type="parTrans" cxnId="{05DA3BEC-C043-482D-B5F4-689F270353A7}">
      <dgm:prSet/>
      <dgm:spPr/>
      <dgm:t>
        <a:bodyPr/>
        <a:lstStyle/>
        <a:p>
          <a:endParaRPr lang="en-US"/>
        </a:p>
      </dgm:t>
    </dgm:pt>
    <dgm:pt modelId="{BD85AEBC-54A3-46D3-8954-456EC5465B40}" type="sibTrans" cxnId="{05DA3BEC-C043-482D-B5F4-689F270353A7}">
      <dgm:prSet/>
      <dgm:spPr/>
      <dgm:t>
        <a:bodyPr/>
        <a:lstStyle/>
        <a:p>
          <a:endParaRPr lang="en-US"/>
        </a:p>
      </dgm:t>
    </dgm:pt>
    <dgm:pt modelId="{A26A837B-8FA5-4F6A-9579-164D3CFCC2AE}">
      <dgm:prSet phldrT="[Text]"/>
      <dgm:spPr/>
      <dgm:t>
        <a:bodyPr/>
        <a:lstStyle/>
        <a:p>
          <a:r>
            <a:rPr lang="en-US" dirty="0" smtClean="0"/>
            <a:t>Act</a:t>
          </a:r>
          <a:endParaRPr lang="en-US" dirty="0"/>
        </a:p>
      </dgm:t>
    </dgm:pt>
    <dgm:pt modelId="{3FCA9A32-9325-4A3E-915F-26E92780ABC0}" type="parTrans" cxnId="{EA12C1CD-48A0-4096-BCCA-BCC1C6642747}">
      <dgm:prSet/>
      <dgm:spPr/>
      <dgm:t>
        <a:bodyPr/>
        <a:lstStyle/>
        <a:p>
          <a:endParaRPr lang="en-US"/>
        </a:p>
      </dgm:t>
    </dgm:pt>
    <dgm:pt modelId="{E7AFC69B-A8DD-4558-8F77-D2B71E00B12A}" type="sibTrans" cxnId="{EA12C1CD-48A0-4096-BCCA-BCC1C6642747}">
      <dgm:prSet/>
      <dgm:spPr/>
      <dgm:t>
        <a:bodyPr/>
        <a:lstStyle/>
        <a:p>
          <a:endParaRPr lang="en-US"/>
        </a:p>
      </dgm:t>
    </dgm:pt>
    <dgm:pt modelId="{CF8B3D7F-4F08-4FDD-AEEF-E5984C25EFE2}" type="pres">
      <dgm:prSet presAssocID="{38F3E728-04A2-429B-8FC2-2F2C1698ACCB}" presName="Name0" presStyleCnt="0">
        <dgm:presLayoutVars>
          <dgm:dir/>
          <dgm:animLvl val="lvl"/>
          <dgm:resizeHandles val="exact"/>
        </dgm:presLayoutVars>
      </dgm:prSet>
      <dgm:spPr/>
    </dgm:pt>
    <dgm:pt modelId="{CA3D284B-E53B-4D75-8FEF-C25ACC06B6D7}" type="pres">
      <dgm:prSet presAssocID="{3F5C4B4F-EBF7-48C3-A6E9-6D4E12F792E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EAF095-CC39-4B48-985C-AFD52764AA30}" type="pres">
      <dgm:prSet presAssocID="{23099572-9AA8-48BD-A24A-EB2D366AADBF}" presName="parTxOnlySpace" presStyleCnt="0"/>
      <dgm:spPr/>
    </dgm:pt>
    <dgm:pt modelId="{FE9BE886-E949-4F65-9129-4E73F5F5B99B}" type="pres">
      <dgm:prSet presAssocID="{83EA3543-C5F5-4BB5-85CF-831AB611D3C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5A0C-C8C4-4B1A-BA44-497BFD4C3F64}" type="pres">
      <dgm:prSet presAssocID="{BD85AEBC-54A3-46D3-8954-456EC5465B40}" presName="parTxOnlySpace" presStyleCnt="0"/>
      <dgm:spPr/>
    </dgm:pt>
    <dgm:pt modelId="{2D922E4B-4326-45D4-B7E4-8924BF25A703}" type="pres">
      <dgm:prSet presAssocID="{A26A837B-8FA5-4F6A-9579-164D3CFCC2A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A8937A-5904-4C40-B1AB-7F40AF89261D}" type="presOf" srcId="{A26A837B-8FA5-4F6A-9579-164D3CFCC2AE}" destId="{2D922E4B-4326-45D4-B7E4-8924BF25A703}" srcOrd="0" destOrd="0" presId="urn:microsoft.com/office/officeart/2005/8/layout/chevron1"/>
    <dgm:cxn modelId="{43BEB237-590A-425A-B52C-521CF722E729}" srcId="{38F3E728-04A2-429B-8FC2-2F2C1698ACCB}" destId="{3F5C4B4F-EBF7-48C3-A6E9-6D4E12F792E4}" srcOrd="0" destOrd="0" parTransId="{25009E19-03BE-49B1-9398-0C5A3D002A67}" sibTransId="{23099572-9AA8-48BD-A24A-EB2D366AADBF}"/>
    <dgm:cxn modelId="{05DA3BEC-C043-482D-B5F4-689F270353A7}" srcId="{38F3E728-04A2-429B-8FC2-2F2C1698ACCB}" destId="{83EA3543-C5F5-4BB5-85CF-831AB611D3C2}" srcOrd="1" destOrd="0" parTransId="{551A76A4-54AB-4EBB-BD0B-C4A42F15D3EA}" sibTransId="{BD85AEBC-54A3-46D3-8954-456EC5465B40}"/>
    <dgm:cxn modelId="{8E19F53F-FCF4-4A1C-A9E3-370336CA6F7A}" type="presOf" srcId="{3F5C4B4F-EBF7-48C3-A6E9-6D4E12F792E4}" destId="{CA3D284B-E53B-4D75-8FEF-C25ACC06B6D7}" srcOrd="0" destOrd="0" presId="urn:microsoft.com/office/officeart/2005/8/layout/chevron1"/>
    <dgm:cxn modelId="{ACEC205A-6266-483F-A6FE-7DB28F5B7DE2}" type="presOf" srcId="{38F3E728-04A2-429B-8FC2-2F2C1698ACCB}" destId="{CF8B3D7F-4F08-4FDD-AEEF-E5984C25EFE2}" srcOrd="0" destOrd="0" presId="urn:microsoft.com/office/officeart/2005/8/layout/chevron1"/>
    <dgm:cxn modelId="{EA12C1CD-48A0-4096-BCCA-BCC1C6642747}" srcId="{38F3E728-04A2-429B-8FC2-2F2C1698ACCB}" destId="{A26A837B-8FA5-4F6A-9579-164D3CFCC2AE}" srcOrd="2" destOrd="0" parTransId="{3FCA9A32-9325-4A3E-915F-26E92780ABC0}" sibTransId="{E7AFC69B-A8DD-4558-8F77-D2B71E00B12A}"/>
    <dgm:cxn modelId="{0E31405A-B4D1-400D-948F-F42B3C31423D}" type="presOf" srcId="{83EA3543-C5F5-4BB5-85CF-831AB611D3C2}" destId="{FE9BE886-E949-4F65-9129-4E73F5F5B99B}" srcOrd="0" destOrd="0" presId="urn:microsoft.com/office/officeart/2005/8/layout/chevron1"/>
    <dgm:cxn modelId="{4A4AB8A1-9C3E-4B6C-8E52-3C5FA6F6F52A}" type="presParOf" srcId="{CF8B3D7F-4F08-4FDD-AEEF-E5984C25EFE2}" destId="{CA3D284B-E53B-4D75-8FEF-C25ACC06B6D7}" srcOrd="0" destOrd="0" presId="urn:microsoft.com/office/officeart/2005/8/layout/chevron1"/>
    <dgm:cxn modelId="{27823189-482F-4719-A1DF-B0B189D0D75D}" type="presParOf" srcId="{CF8B3D7F-4F08-4FDD-AEEF-E5984C25EFE2}" destId="{FAEAF095-CC39-4B48-985C-AFD52764AA30}" srcOrd="1" destOrd="0" presId="urn:microsoft.com/office/officeart/2005/8/layout/chevron1"/>
    <dgm:cxn modelId="{5D42AE27-962D-4294-9AF4-B55EC4600F27}" type="presParOf" srcId="{CF8B3D7F-4F08-4FDD-AEEF-E5984C25EFE2}" destId="{FE9BE886-E949-4F65-9129-4E73F5F5B99B}" srcOrd="2" destOrd="0" presId="urn:microsoft.com/office/officeart/2005/8/layout/chevron1"/>
    <dgm:cxn modelId="{B26A2783-8212-434D-8BA1-AED6DE746ABF}" type="presParOf" srcId="{CF8B3D7F-4F08-4FDD-AEEF-E5984C25EFE2}" destId="{F6FB5A0C-C8C4-4B1A-BA44-497BFD4C3F64}" srcOrd="3" destOrd="0" presId="urn:microsoft.com/office/officeart/2005/8/layout/chevron1"/>
    <dgm:cxn modelId="{CF5E5ACB-F9C4-4D69-9D14-B9B5E365063B}" type="presParOf" srcId="{CF8B3D7F-4F08-4FDD-AEEF-E5984C25EFE2}" destId="{2D922E4B-4326-45D4-B7E4-8924BF25A70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1C5F5C-C5E9-4A69-89A1-B1B92838EB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A90583-4C41-46DF-B314-CBEBC699404D}">
      <dgm:prSet phldrT="[Text]"/>
      <dgm:spPr/>
      <dgm:t>
        <a:bodyPr/>
        <a:lstStyle/>
        <a:p>
          <a:r>
            <a:rPr lang="en-US" dirty="0" smtClean="0"/>
            <a:t>Original design</a:t>
          </a:r>
          <a:endParaRPr lang="en-US" dirty="0"/>
        </a:p>
      </dgm:t>
    </dgm:pt>
    <dgm:pt modelId="{1122372B-5EC1-45D7-B783-5B0FBE001A84}" type="parTrans" cxnId="{DC8E9039-2AD4-4B70-80EA-413BC48C9B06}">
      <dgm:prSet/>
      <dgm:spPr/>
      <dgm:t>
        <a:bodyPr/>
        <a:lstStyle/>
        <a:p>
          <a:endParaRPr lang="en-US"/>
        </a:p>
      </dgm:t>
    </dgm:pt>
    <dgm:pt modelId="{FC7D0126-2B77-4EAE-B8A7-B2C1594F5DE6}" type="sibTrans" cxnId="{DC8E9039-2AD4-4B70-80EA-413BC48C9B06}">
      <dgm:prSet/>
      <dgm:spPr/>
      <dgm:t>
        <a:bodyPr/>
        <a:lstStyle/>
        <a:p>
          <a:endParaRPr lang="en-US"/>
        </a:p>
      </dgm:t>
    </dgm:pt>
    <dgm:pt modelId="{4672330D-78EC-492A-A0BD-631CAFEB8128}">
      <dgm:prSet phldrT="[Text]"/>
      <dgm:spPr/>
      <dgm:t>
        <a:bodyPr/>
        <a:lstStyle/>
        <a:p>
          <a:r>
            <a:rPr lang="en-US" dirty="0" smtClean="0"/>
            <a:t>Unique and strong software design </a:t>
          </a:r>
          <a:endParaRPr lang="en-US" dirty="0"/>
        </a:p>
      </dgm:t>
    </dgm:pt>
    <dgm:pt modelId="{CF7939A6-24A0-4153-AEBD-553CD797B904}" type="parTrans" cxnId="{7D1134C0-03C1-481D-B8A1-AF4D2125780A}">
      <dgm:prSet/>
      <dgm:spPr/>
      <dgm:t>
        <a:bodyPr/>
        <a:lstStyle/>
        <a:p>
          <a:endParaRPr lang="en-US"/>
        </a:p>
      </dgm:t>
    </dgm:pt>
    <dgm:pt modelId="{96781782-596B-4CBE-917F-1EC3A7451DE6}" type="sibTrans" cxnId="{7D1134C0-03C1-481D-B8A1-AF4D2125780A}">
      <dgm:prSet/>
      <dgm:spPr/>
      <dgm:t>
        <a:bodyPr/>
        <a:lstStyle/>
        <a:p>
          <a:endParaRPr lang="en-US"/>
        </a:p>
      </dgm:t>
    </dgm:pt>
    <dgm:pt modelId="{B618A149-ABD5-42A5-A237-CB3DE5FFB078}">
      <dgm:prSet phldrT="[Text]"/>
      <dgm:spPr/>
      <dgm:t>
        <a:bodyPr/>
        <a:lstStyle/>
        <a:p>
          <a:r>
            <a:rPr lang="en-US" dirty="0" smtClean="0"/>
            <a:t>Capacity to meet all objectives</a:t>
          </a:r>
          <a:endParaRPr lang="en-US" dirty="0"/>
        </a:p>
      </dgm:t>
    </dgm:pt>
    <dgm:pt modelId="{ECB35CFC-B6F3-4FF9-8ABB-0823681AF457}" type="parTrans" cxnId="{DF72D76D-C183-40C8-A992-95331AAC376E}">
      <dgm:prSet/>
      <dgm:spPr/>
      <dgm:t>
        <a:bodyPr/>
        <a:lstStyle/>
        <a:p>
          <a:endParaRPr lang="en-US"/>
        </a:p>
      </dgm:t>
    </dgm:pt>
    <dgm:pt modelId="{0E7FF8F4-E178-4706-B7B4-EA37B2467BC0}" type="sibTrans" cxnId="{DF72D76D-C183-40C8-A992-95331AAC376E}">
      <dgm:prSet/>
      <dgm:spPr/>
      <dgm:t>
        <a:bodyPr/>
        <a:lstStyle/>
        <a:p>
          <a:endParaRPr lang="en-US"/>
        </a:p>
      </dgm:t>
    </dgm:pt>
    <dgm:pt modelId="{BC3DAB1D-9C9F-40A4-939E-EF1BBD7C4A08}">
      <dgm:prSet phldrT="[Text]"/>
      <dgm:spPr/>
      <dgm:t>
        <a:bodyPr/>
        <a:lstStyle/>
        <a:p>
          <a:r>
            <a:rPr lang="en-US" dirty="0" smtClean="0"/>
            <a:t>Easy to make changes</a:t>
          </a:r>
          <a:endParaRPr lang="en-US" dirty="0"/>
        </a:p>
      </dgm:t>
    </dgm:pt>
    <dgm:pt modelId="{85E02CA2-C92B-4498-8FCC-9BE6ACF671C7}" type="parTrans" cxnId="{B870FE31-210D-4FA4-855C-DF1DD137D03F}">
      <dgm:prSet/>
      <dgm:spPr/>
      <dgm:t>
        <a:bodyPr/>
        <a:lstStyle/>
        <a:p>
          <a:endParaRPr lang="en-US"/>
        </a:p>
      </dgm:t>
    </dgm:pt>
    <dgm:pt modelId="{FFF01AE4-9CA3-4616-B2EC-32FBEAC01332}" type="sibTrans" cxnId="{B870FE31-210D-4FA4-855C-DF1DD137D03F}">
      <dgm:prSet/>
      <dgm:spPr/>
      <dgm:t>
        <a:bodyPr/>
        <a:lstStyle/>
        <a:p>
          <a:endParaRPr lang="en-US"/>
        </a:p>
      </dgm:t>
    </dgm:pt>
    <dgm:pt modelId="{B34304F1-1495-4848-A081-0C69900338BC}">
      <dgm:prSet phldrT="[Text]"/>
      <dgm:spPr/>
      <dgm:t>
        <a:bodyPr/>
        <a:lstStyle/>
        <a:p>
          <a:r>
            <a:rPr lang="en-US" dirty="0" smtClean="0"/>
            <a:t>Reliable safety mechanisms</a:t>
          </a:r>
          <a:endParaRPr lang="en-US" dirty="0"/>
        </a:p>
      </dgm:t>
    </dgm:pt>
    <dgm:pt modelId="{E4F326B4-7771-459D-AF93-8A413AC88A67}" type="parTrans" cxnId="{5B9188E9-5929-45FD-8502-24CCE41FDCA8}">
      <dgm:prSet/>
      <dgm:spPr/>
      <dgm:t>
        <a:bodyPr/>
        <a:lstStyle/>
        <a:p>
          <a:endParaRPr lang="en-US"/>
        </a:p>
      </dgm:t>
    </dgm:pt>
    <dgm:pt modelId="{826083A4-E96C-41AC-8FAD-F6D43DC4A57E}" type="sibTrans" cxnId="{5B9188E9-5929-45FD-8502-24CCE41FDCA8}">
      <dgm:prSet/>
      <dgm:spPr/>
      <dgm:t>
        <a:bodyPr/>
        <a:lstStyle/>
        <a:p>
          <a:endParaRPr lang="en-US"/>
        </a:p>
      </dgm:t>
    </dgm:pt>
    <dgm:pt modelId="{07DA6EBF-0DC5-4C97-BD12-8EBED31A3162}">
      <dgm:prSet phldrT="[Text]"/>
      <dgm:spPr/>
      <dgm:t>
        <a:bodyPr/>
        <a:lstStyle/>
        <a:p>
          <a:r>
            <a:rPr lang="en-US" dirty="0" smtClean="0"/>
            <a:t>On-board monitor and router</a:t>
          </a:r>
          <a:endParaRPr lang="en-US" dirty="0"/>
        </a:p>
      </dgm:t>
    </dgm:pt>
    <dgm:pt modelId="{C4435B33-D62E-445C-99F2-5B6E08CAC9CB}" type="parTrans" cxnId="{7E1AD269-64A2-4137-B940-EB0F211BE870}">
      <dgm:prSet/>
      <dgm:spPr/>
      <dgm:t>
        <a:bodyPr/>
        <a:lstStyle/>
        <a:p>
          <a:endParaRPr lang="en-US"/>
        </a:p>
      </dgm:t>
    </dgm:pt>
    <dgm:pt modelId="{F0FDFE64-3C68-4C7C-9003-9B4173B51F57}" type="sibTrans" cxnId="{7E1AD269-64A2-4137-B940-EB0F211BE870}">
      <dgm:prSet/>
      <dgm:spPr/>
      <dgm:t>
        <a:bodyPr/>
        <a:lstStyle/>
        <a:p>
          <a:endParaRPr lang="en-US"/>
        </a:p>
      </dgm:t>
    </dgm:pt>
    <dgm:pt modelId="{06AC5234-19EA-4EEC-833E-E7871D38F72B}" type="pres">
      <dgm:prSet presAssocID="{2C1C5F5C-C5E9-4A69-89A1-B1B92838EB6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8A3909-7BA7-43CF-B849-A098A0D6049C}" type="pres">
      <dgm:prSet presAssocID="{F9A90583-4C41-46DF-B314-CBEBC699404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E6B7F-15E5-4517-8408-36735EA4EF9C}" type="pres">
      <dgm:prSet presAssocID="{FC7D0126-2B77-4EAE-B8A7-B2C1594F5DE6}" presName="sibTrans" presStyleCnt="0"/>
      <dgm:spPr/>
    </dgm:pt>
    <dgm:pt modelId="{E4D3065F-324F-463C-8A28-95E3FFEA2680}" type="pres">
      <dgm:prSet presAssocID="{4672330D-78EC-492A-A0BD-631CAFEB8128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9D0D05-A2D9-4DFF-ACDE-1C38C385F0DA}" type="pres">
      <dgm:prSet presAssocID="{96781782-596B-4CBE-917F-1EC3A7451DE6}" presName="sibTrans" presStyleCnt="0"/>
      <dgm:spPr/>
    </dgm:pt>
    <dgm:pt modelId="{3138493C-62AC-44F6-B5CB-04C2D35D7303}" type="pres">
      <dgm:prSet presAssocID="{B618A149-ABD5-42A5-A237-CB3DE5FFB0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46AA9-C7CE-49F8-813C-058EAEDFF25C}" type="pres">
      <dgm:prSet presAssocID="{0E7FF8F4-E178-4706-B7B4-EA37B2467BC0}" presName="sibTrans" presStyleCnt="0"/>
      <dgm:spPr/>
    </dgm:pt>
    <dgm:pt modelId="{3B30BCE5-255B-4E0F-AF45-CD37EF35A314}" type="pres">
      <dgm:prSet presAssocID="{BC3DAB1D-9C9F-40A4-939E-EF1BBD7C4A0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2C358-3224-4455-B6A4-F8C8807DEBD1}" type="pres">
      <dgm:prSet presAssocID="{FFF01AE4-9CA3-4616-B2EC-32FBEAC01332}" presName="sibTrans" presStyleCnt="0"/>
      <dgm:spPr/>
    </dgm:pt>
    <dgm:pt modelId="{1E10B098-E42B-4BA7-8C29-437D074F9A3F}" type="pres">
      <dgm:prSet presAssocID="{B34304F1-1495-4848-A081-0C69900338B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BCD5D-8010-4BC5-8B15-77BA535F0D6E}" type="pres">
      <dgm:prSet presAssocID="{826083A4-E96C-41AC-8FAD-F6D43DC4A57E}" presName="sibTrans" presStyleCnt="0"/>
      <dgm:spPr/>
    </dgm:pt>
    <dgm:pt modelId="{B9E81172-87F8-4A63-954B-F4DDE7B2A3A2}" type="pres">
      <dgm:prSet presAssocID="{07DA6EBF-0DC5-4C97-BD12-8EBED31A316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46A79-2ED2-4A60-8D2E-C3D6705299E6}" type="presOf" srcId="{07DA6EBF-0DC5-4C97-BD12-8EBED31A3162}" destId="{B9E81172-87F8-4A63-954B-F4DDE7B2A3A2}" srcOrd="0" destOrd="0" presId="urn:microsoft.com/office/officeart/2005/8/layout/default"/>
    <dgm:cxn modelId="{1585A7E9-0C5E-49BF-9CF4-44766095355D}" type="presOf" srcId="{2C1C5F5C-C5E9-4A69-89A1-B1B92838EB6F}" destId="{06AC5234-19EA-4EEC-833E-E7871D38F72B}" srcOrd="0" destOrd="0" presId="urn:microsoft.com/office/officeart/2005/8/layout/default"/>
    <dgm:cxn modelId="{406D5A30-CEBD-42C0-BFE4-EE5F9E4881B1}" type="presOf" srcId="{4672330D-78EC-492A-A0BD-631CAFEB8128}" destId="{E4D3065F-324F-463C-8A28-95E3FFEA2680}" srcOrd="0" destOrd="0" presId="urn:microsoft.com/office/officeart/2005/8/layout/default"/>
    <dgm:cxn modelId="{7D1134C0-03C1-481D-B8A1-AF4D2125780A}" srcId="{2C1C5F5C-C5E9-4A69-89A1-B1B92838EB6F}" destId="{4672330D-78EC-492A-A0BD-631CAFEB8128}" srcOrd="1" destOrd="0" parTransId="{CF7939A6-24A0-4153-AEBD-553CD797B904}" sibTransId="{96781782-596B-4CBE-917F-1EC3A7451DE6}"/>
    <dgm:cxn modelId="{B870FE31-210D-4FA4-855C-DF1DD137D03F}" srcId="{2C1C5F5C-C5E9-4A69-89A1-B1B92838EB6F}" destId="{BC3DAB1D-9C9F-40A4-939E-EF1BBD7C4A08}" srcOrd="3" destOrd="0" parTransId="{85E02CA2-C92B-4498-8FCC-9BE6ACF671C7}" sibTransId="{FFF01AE4-9CA3-4616-B2EC-32FBEAC01332}"/>
    <dgm:cxn modelId="{5B9188E9-5929-45FD-8502-24CCE41FDCA8}" srcId="{2C1C5F5C-C5E9-4A69-89A1-B1B92838EB6F}" destId="{B34304F1-1495-4848-A081-0C69900338BC}" srcOrd="4" destOrd="0" parTransId="{E4F326B4-7771-459D-AF93-8A413AC88A67}" sibTransId="{826083A4-E96C-41AC-8FAD-F6D43DC4A57E}"/>
    <dgm:cxn modelId="{DF72D76D-C183-40C8-A992-95331AAC376E}" srcId="{2C1C5F5C-C5E9-4A69-89A1-B1B92838EB6F}" destId="{B618A149-ABD5-42A5-A237-CB3DE5FFB078}" srcOrd="2" destOrd="0" parTransId="{ECB35CFC-B6F3-4FF9-8ABB-0823681AF457}" sibTransId="{0E7FF8F4-E178-4706-B7B4-EA37B2467BC0}"/>
    <dgm:cxn modelId="{7E1AD269-64A2-4137-B940-EB0F211BE870}" srcId="{2C1C5F5C-C5E9-4A69-89A1-B1B92838EB6F}" destId="{07DA6EBF-0DC5-4C97-BD12-8EBED31A3162}" srcOrd="5" destOrd="0" parTransId="{C4435B33-D62E-445C-99F2-5B6E08CAC9CB}" sibTransId="{F0FDFE64-3C68-4C7C-9003-9B4173B51F57}"/>
    <dgm:cxn modelId="{AB8488C4-B018-4DAE-98CA-EDC67DC7E154}" type="presOf" srcId="{BC3DAB1D-9C9F-40A4-939E-EF1BBD7C4A08}" destId="{3B30BCE5-255B-4E0F-AF45-CD37EF35A314}" srcOrd="0" destOrd="0" presId="urn:microsoft.com/office/officeart/2005/8/layout/default"/>
    <dgm:cxn modelId="{FE50D4EA-64F9-46FA-AF11-F4DA5AE25187}" type="presOf" srcId="{B618A149-ABD5-42A5-A237-CB3DE5FFB078}" destId="{3138493C-62AC-44F6-B5CB-04C2D35D7303}" srcOrd="0" destOrd="0" presId="urn:microsoft.com/office/officeart/2005/8/layout/default"/>
    <dgm:cxn modelId="{0A3CAC83-2F54-4377-B8C3-C783C2B6C863}" type="presOf" srcId="{F9A90583-4C41-46DF-B314-CBEBC699404D}" destId="{008A3909-7BA7-43CF-B849-A098A0D6049C}" srcOrd="0" destOrd="0" presId="urn:microsoft.com/office/officeart/2005/8/layout/default"/>
    <dgm:cxn modelId="{C04ECF53-6BDC-494D-A64D-18834B813608}" type="presOf" srcId="{B34304F1-1495-4848-A081-0C69900338BC}" destId="{1E10B098-E42B-4BA7-8C29-437D074F9A3F}" srcOrd="0" destOrd="0" presId="urn:microsoft.com/office/officeart/2005/8/layout/default"/>
    <dgm:cxn modelId="{DC8E9039-2AD4-4B70-80EA-413BC48C9B06}" srcId="{2C1C5F5C-C5E9-4A69-89A1-B1B92838EB6F}" destId="{F9A90583-4C41-46DF-B314-CBEBC699404D}" srcOrd="0" destOrd="0" parTransId="{1122372B-5EC1-45D7-B783-5B0FBE001A84}" sibTransId="{FC7D0126-2B77-4EAE-B8A7-B2C1594F5DE6}"/>
    <dgm:cxn modelId="{47ED4371-D293-47CB-8962-89F9000BC6AB}" type="presParOf" srcId="{06AC5234-19EA-4EEC-833E-E7871D38F72B}" destId="{008A3909-7BA7-43CF-B849-A098A0D6049C}" srcOrd="0" destOrd="0" presId="urn:microsoft.com/office/officeart/2005/8/layout/default"/>
    <dgm:cxn modelId="{C5BAF0FA-FD1C-4814-B6BE-7C38187D6598}" type="presParOf" srcId="{06AC5234-19EA-4EEC-833E-E7871D38F72B}" destId="{A6CE6B7F-15E5-4517-8408-36735EA4EF9C}" srcOrd="1" destOrd="0" presId="urn:microsoft.com/office/officeart/2005/8/layout/default"/>
    <dgm:cxn modelId="{C7D6DDDE-E2BE-41AA-9319-09B4D9819B52}" type="presParOf" srcId="{06AC5234-19EA-4EEC-833E-E7871D38F72B}" destId="{E4D3065F-324F-463C-8A28-95E3FFEA2680}" srcOrd="2" destOrd="0" presId="urn:microsoft.com/office/officeart/2005/8/layout/default"/>
    <dgm:cxn modelId="{FF4E037E-DA10-42DD-83C0-31CD0FFD470D}" type="presParOf" srcId="{06AC5234-19EA-4EEC-833E-E7871D38F72B}" destId="{569D0D05-A2D9-4DFF-ACDE-1C38C385F0DA}" srcOrd="3" destOrd="0" presId="urn:microsoft.com/office/officeart/2005/8/layout/default"/>
    <dgm:cxn modelId="{913E6E51-5596-4EE2-A7DB-09DC69AD421F}" type="presParOf" srcId="{06AC5234-19EA-4EEC-833E-E7871D38F72B}" destId="{3138493C-62AC-44F6-B5CB-04C2D35D7303}" srcOrd="4" destOrd="0" presId="urn:microsoft.com/office/officeart/2005/8/layout/default"/>
    <dgm:cxn modelId="{0771DB8E-45AD-4ACD-BB13-B6CB64F3DE19}" type="presParOf" srcId="{06AC5234-19EA-4EEC-833E-E7871D38F72B}" destId="{E1946AA9-C7CE-49F8-813C-058EAEDFF25C}" srcOrd="5" destOrd="0" presId="urn:microsoft.com/office/officeart/2005/8/layout/default"/>
    <dgm:cxn modelId="{EDEFAC4E-031C-4C8A-8251-2E40A889F308}" type="presParOf" srcId="{06AC5234-19EA-4EEC-833E-E7871D38F72B}" destId="{3B30BCE5-255B-4E0F-AF45-CD37EF35A314}" srcOrd="6" destOrd="0" presId="urn:microsoft.com/office/officeart/2005/8/layout/default"/>
    <dgm:cxn modelId="{A6618884-DEBA-4E1F-8155-FED0DD508007}" type="presParOf" srcId="{06AC5234-19EA-4EEC-833E-E7871D38F72B}" destId="{8A62C358-3224-4455-B6A4-F8C8807DEBD1}" srcOrd="7" destOrd="0" presId="urn:microsoft.com/office/officeart/2005/8/layout/default"/>
    <dgm:cxn modelId="{9489FE76-E2F4-43CC-B4E3-7F30B6F3130D}" type="presParOf" srcId="{06AC5234-19EA-4EEC-833E-E7871D38F72B}" destId="{1E10B098-E42B-4BA7-8C29-437D074F9A3F}" srcOrd="8" destOrd="0" presId="urn:microsoft.com/office/officeart/2005/8/layout/default"/>
    <dgm:cxn modelId="{A2DBBAE8-6854-4F32-8D3D-70858B43CF3F}" type="presParOf" srcId="{06AC5234-19EA-4EEC-833E-E7871D38F72B}" destId="{60DBCD5D-8010-4BC5-8B15-77BA535F0D6E}" srcOrd="9" destOrd="0" presId="urn:microsoft.com/office/officeart/2005/8/layout/default"/>
    <dgm:cxn modelId="{4A41EBA6-667B-4375-8D15-582D74B62454}" type="presParOf" srcId="{06AC5234-19EA-4EEC-833E-E7871D38F72B}" destId="{B9E81172-87F8-4A63-954B-F4DDE7B2A3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7E05C45-A426-4927-A7AA-4CD4CCEDC243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192558-4D3B-4D11-95AD-D6CBFA7868CA}">
      <dgm:prSet phldrT="[Text]"/>
      <dgm:spPr/>
      <dgm:t>
        <a:bodyPr/>
        <a:lstStyle/>
        <a:p>
          <a:r>
            <a:rPr lang="en-US" dirty="0" smtClean="0"/>
            <a:t>Heavy and tall on the back</a:t>
          </a:r>
          <a:endParaRPr lang="en-US" dirty="0"/>
        </a:p>
      </dgm:t>
    </dgm:pt>
    <dgm:pt modelId="{4486709D-142E-4E97-B2E4-5F75FC481A68}" type="parTrans" cxnId="{CB4FD17A-ADE3-49E3-9FC8-4F458991A81E}">
      <dgm:prSet/>
      <dgm:spPr/>
      <dgm:t>
        <a:bodyPr/>
        <a:lstStyle/>
        <a:p>
          <a:endParaRPr lang="en-US"/>
        </a:p>
      </dgm:t>
    </dgm:pt>
    <dgm:pt modelId="{D0824FD4-FDC4-472C-8E5E-21B7E193E520}" type="sibTrans" cxnId="{CB4FD17A-ADE3-49E3-9FC8-4F458991A81E}">
      <dgm:prSet/>
      <dgm:spPr/>
      <dgm:t>
        <a:bodyPr/>
        <a:lstStyle/>
        <a:p>
          <a:endParaRPr lang="en-US"/>
        </a:p>
      </dgm:t>
    </dgm:pt>
    <dgm:pt modelId="{0DCA3AC4-0CE5-451C-B4F0-937913BD9B7C}">
      <dgm:prSet phldrT="[Text]"/>
      <dgm:spPr/>
      <dgm:t>
        <a:bodyPr/>
        <a:lstStyle/>
        <a:p>
          <a:r>
            <a:rPr lang="en-US" dirty="0" smtClean="0"/>
            <a:t>Mechanically unstable</a:t>
          </a:r>
          <a:endParaRPr lang="en-US" dirty="0"/>
        </a:p>
      </dgm:t>
    </dgm:pt>
    <dgm:pt modelId="{FF131A0E-BD70-4410-85BB-E3F3F50DF031}" type="parTrans" cxnId="{AB97100D-245D-41E9-8C08-24CA3E3B8F8C}">
      <dgm:prSet/>
      <dgm:spPr/>
      <dgm:t>
        <a:bodyPr/>
        <a:lstStyle/>
        <a:p>
          <a:endParaRPr lang="en-US"/>
        </a:p>
      </dgm:t>
    </dgm:pt>
    <dgm:pt modelId="{19277455-3499-453E-8C10-242FC49E1279}" type="sibTrans" cxnId="{AB97100D-245D-41E9-8C08-24CA3E3B8F8C}">
      <dgm:prSet/>
      <dgm:spPr/>
      <dgm:t>
        <a:bodyPr/>
        <a:lstStyle/>
        <a:p>
          <a:endParaRPr lang="en-US"/>
        </a:p>
      </dgm:t>
    </dgm:pt>
    <dgm:pt modelId="{2D7CA0F5-4448-4D41-80C1-37D0143CF6A7}">
      <dgm:prSet phldrT="[Text]"/>
      <dgm:spPr/>
      <dgm:t>
        <a:bodyPr/>
        <a:lstStyle/>
        <a:p>
          <a:r>
            <a:rPr lang="en-US" dirty="0" smtClean="0"/>
            <a:t>Small drive wheels for off-road terrain</a:t>
          </a:r>
          <a:endParaRPr lang="en-US" dirty="0"/>
        </a:p>
      </dgm:t>
    </dgm:pt>
    <dgm:pt modelId="{76D0403E-E174-4792-B416-13F01C00656A}" type="parTrans" cxnId="{38CE36F9-BD1A-459E-908F-4AE62C37B614}">
      <dgm:prSet/>
      <dgm:spPr/>
      <dgm:t>
        <a:bodyPr/>
        <a:lstStyle/>
        <a:p>
          <a:endParaRPr lang="en-US"/>
        </a:p>
      </dgm:t>
    </dgm:pt>
    <dgm:pt modelId="{C4C8D851-2669-40C7-86DE-640F5BB48DF6}" type="sibTrans" cxnId="{38CE36F9-BD1A-459E-908F-4AE62C37B614}">
      <dgm:prSet/>
      <dgm:spPr/>
      <dgm:t>
        <a:bodyPr/>
        <a:lstStyle/>
        <a:p>
          <a:endParaRPr lang="en-US"/>
        </a:p>
      </dgm:t>
    </dgm:pt>
    <dgm:pt modelId="{559D327E-87CA-4DAB-ACAA-0D995551E52B}">
      <dgm:prSet phldrT="[Text]"/>
      <dgm:spPr/>
      <dgm:t>
        <a:bodyPr/>
        <a:lstStyle/>
        <a:p>
          <a:r>
            <a:rPr lang="en-US" dirty="0" smtClean="0"/>
            <a:t>Low power output</a:t>
          </a:r>
          <a:endParaRPr lang="en-US" dirty="0"/>
        </a:p>
      </dgm:t>
    </dgm:pt>
    <dgm:pt modelId="{57CF83A6-0693-48A1-9A6A-314D2864CAB5}" type="parTrans" cxnId="{1D708096-5C20-41BF-B3E3-4BB65D5A2948}">
      <dgm:prSet/>
      <dgm:spPr/>
      <dgm:t>
        <a:bodyPr/>
        <a:lstStyle/>
        <a:p>
          <a:endParaRPr lang="en-US"/>
        </a:p>
      </dgm:t>
    </dgm:pt>
    <dgm:pt modelId="{FC395199-C859-42D1-8A9F-FBD044250E04}" type="sibTrans" cxnId="{1D708096-5C20-41BF-B3E3-4BB65D5A2948}">
      <dgm:prSet/>
      <dgm:spPr/>
      <dgm:t>
        <a:bodyPr/>
        <a:lstStyle/>
        <a:p>
          <a:endParaRPr lang="en-US"/>
        </a:p>
      </dgm:t>
    </dgm:pt>
    <dgm:pt modelId="{2F62EEA8-18DF-413E-8866-9E654C4E6AA5}">
      <dgm:prSet phldrT="[Text]"/>
      <dgm:spPr/>
      <dgm:t>
        <a:bodyPr/>
        <a:lstStyle/>
        <a:p>
          <a:r>
            <a:rPr lang="en-US" dirty="0" smtClean="0"/>
            <a:t>Expensive design</a:t>
          </a:r>
          <a:endParaRPr lang="en-US" dirty="0"/>
        </a:p>
      </dgm:t>
    </dgm:pt>
    <dgm:pt modelId="{326E68D5-5CB9-47EC-9C13-BDFB5F15EAFB}" type="parTrans" cxnId="{DEC1DD9A-1220-4E95-99D8-E647C1A46E89}">
      <dgm:prSet/>
      <dgm:spPr/>
      <dgm:t>
        <a:bodyPr/>
        <a:lstStyle/>
        <a:p>
          <a:endParaRPr lang="en-US"/>
        </a:p>
      </dgm:t>
    </dgm:pt>
    <dgm:pt modelId="{48DA2579-28A2-46B8-AA98-4153CFEF990C}" type="sibTrans" cxnId="{DEC1DD9A-1220-4E95-99D8-E647C1A46E89}">
      <dgm:prSet/>
      <dgm:spPr/>
      <dgm:t>
        <a:bodyPr/>
        <a:lstStyle/>
        <a:p>
          <a:endParaRPr lang="en-US"/>
        </a:p>
      </dgm:t>
    </dgm:pt>
    <dgm:pt modelId="{789E0D8E-02F3-4FA5-ADB5-F4AB1F1A8FC3}" type="pres">
      <dgm:prSet presAssocID="{57E05C45-A426-4927-A7AA-4CD4CCEDC2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D48AD5-D36D-4126-AB3C-3A0134C1106A}" type="pres">
      <dgm:prSet presAssocID="{73192558-4D3B-4D11-95AD-D6CBFA7868C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7C326-6465-46A1-A284-83FA6E6A010F}" type="pres">
      <dgm:prSet presAssocID="{D0824FD4-FDC4-472C-8E5E-21B7E193E520}" presName="sibTrans" presStyleCnt="0"/>
      <dgm:spPr/>
    </dgm:pt>
    <dgm:pt modelId="{50AB91E2-328C-4C9A-8CAB-80CCD0352A41}" type="pres">
      <dgm:prSet presAssocID="{0DCA3AC4-0CE5-451C-B4F0-937913BD9B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E97400-A0AE-4C75-B369-9C3FDC640662}" type="pres">
      <dgm:prSet presAssocID="{19277455-3499-453E-8C10-242FC49E1279}" presName="sibTrans" presStyleCnt="0"/>
      <dgm:spPr/>
    </dgm:pt>
    <dgm:pt modelId="{C43959E1-1A36-4E85-B33B-2E04CC371FAC}" type="pres">
      <dgm:prSet presAssocID="{2D7CA0F5-4448-4D41-80C1-37D0143CF6A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9F9C48-8C97-4590-A1D9-E5F16524E244}" type="pres">
      <dgm:prSet presAssocID="{C4C8D851-2669-40C7-86DE-640F5BB48DF6}" presName="sibTrans" presStyleCnt="0"/>
      <dgm:spPr/>
    </dgm:pt>
    <dgm:pt modelId="{5922A7AA-1463-4655-9DE4-BFA29120CFCA}" type="pres">
      <dgm:prSet presAssocID="{559D327E-87CA-4DAB-ACAA-0D995551E52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673DE-6B25-4369-9D38-E7A2F619D6FC}" type="pres">
      <dgm:prSet presAssocID="{FC395199-C859-42D1-8A9F-FBD044250E04}" presName="sibTrans" presStyleCnt="0"/>
      <dgm:spPr/>
    </dgm:pt>
    <dgm:pt modelId="{71FF4970-7CB8-4622-8D43-3799A50D623E}" type="pres">
      <dgm:prSet presAssocID="{2F62EEA8-18DF-413E-8866-9E654C4E6AA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B6193D-D073-4080-B9F7-4892E5049B5D}" type="presOf" srcId="{57E05C45-A426-4927-A7AA-4CD4CCEDC243}" destId="{789E0D8E-02F3-4FA5-ADB5-F4AB1F1A8FC3}" srcOrd="0" destOrd="0" presId="urn:microsoft.com/office/officeart/2005/8/layout/default"/>
    <dgm:cxn modelId="{E40617DE-AA06-40A5-9E1C-A9238B8C2FD4}" type="presOf" srcId="{2D7CA0F5-4448-4D41-80C1-37D0143CF6A7}" destId="{C43959E1-1A36-4E85-B33B-2E04CC371FAC}" srcOrd="0" destOrd="0" presId="urn:microsoft.com/office/officeart/2005/8/layout/default"/>
    <dgm:cxn modelId="{CB4FD17A-ADE3-49E3-9FC8-4F458991A81E}" srcId="{57E05C45-A426-4927-A7AA-4CD4CCEDC243}" destId="{73192558-4D3B-4D11-95AD-D6CBFA7868CA}" srcOrd="0" destOrd="0" parTransId="{4486709D-142E-4E97-B2E4-5F75FC481A68}" sibTransId="{D0824FD4-FDC4-472C-8E5E-21B7E193E520}"/>
    <dgm:cxn modelId="{38CE36F9-BD1A-459E-908F-4AE62C37B614}" srcId="{57E05C45-A426-4927-A7AA-4CD4CCEDC243}" destId="{2D7CA0F5-4448-4D41-80C1-37D0143CF6A7}" srcOrd="2" destOrd="0" parTransId="{76D0403E-E174-4792-B416-13F01C00656A}" sibTransId="{C4C8D851-2669-40C7-86DE-640F5BB48DF6}"/>
    <dgm:cxn modelId="{A287F6E2-DF13-4AF0-8E5B-325B0E715FEB}" type="presOf" srcId="{559D327E-87CA-4DAB-ACAA-0D995551E52B}" destId="{5922A7AA-1463-4655-9DE4-BFA29120CFCA}" srcOrd="0" destOrd="0" presId="urn:microsoft.com/office/officeart/2005/8/layout/default"/>
    <dgm:cxn modelId="{DC24E2A5-2B4F-4CE7-8E65-A795A77D6D52}" type="presOf" srcId="{73192558-4D3B-4D11-95AD-D6CBFA7868CA}" destId="{A2D48AD5-D36D-4126-AB3C-3A0134C1106A}" srcOrd="0" destOrd="0" presId="urn:microsoft.com/office/officeart/2005/8/layout/default"/>
    <dgm:cxn modelId="{2AE0B878-5966-4962-96D8-08CBF8705CD4}" type="presOf" srcId="{2F62EEA8-18DF-413E-8866-9E654C4E6AA5}" destId="{71FF4970-7CB8-4622-8D43-3799A50D623E}" srcOrd="0" destOrd="0" presId="urn:microsoft.com/office/officeart/2005/8/layout/default"/>
    <dgm:cxn modelId="{66025CBA-437D-405C-9E49-C9384EF5A039}" type="presOf" srcId="{0DCA3AC4-0CE5-451C-B4F0-937913BD9B7C}" destId="{50AB91E2-328C-4C9A-8CAB-80CCD0352A41}" srcOrd="0" destOrd="0" presId="urn:microsoft.com/office/officeart/2005/8/layout/default"/>
    <dgm:cxn modelId="{1D708096-5C20-41BF-B3E3-4BB65D5A2948}" srcId="{57E05C45-A426-4927-A7AA-4CD4CCEDC243}" destId="{559D327E-87CA-4DAB-ACAA-0D995551E52B}" srcOrd="3" destOrd="0" parTransId="{57CF83A6-0693-48A1-9A6A-314D2864CAB5}" sibTransId="{FC395199-C859-42D1-8A9F-FBD044250E04}"/>
    <dgm:cxn modelId="{DEC1DD9A-1220-4E95-99D8-E647C1A46E89}" srcId="{57E05C45-A426-4927-A7AA-4CD4CCEDC243}" destId="{2F62EEA8-18DF-413E-8866-9E654C4E6AA5}" srcOrd="4" destOrd="0" parTransId="{326E68D5-5CB9-47EC-9C13-BDFB5F15EAFB}" sibTransId="{48DA2579-28A2-46B8-AA98-4153CFEF990C}"/>
    <dgm:cxn modelId="{AB97100D-245D-41E9-8C08-24CA3E3B8F8C}" srcId="{57E05C45-A426-4927-A7AA-4CD4CCEDC243}" destId="{0DCA3AC4-0CE5-451C-B4F0-937913BD9B7C}" srcOrd="1" destOrd="0" parTransId="{FF131A0E-BD70-4410-85BB-E3F3F50DF031}" sibTransId="{19277455-3499-453E-8C10-242FC49E1279}"/>
    <dgm:cxn modelId="{90B06CE2-4350-44F2-BCF0-94AC7369C046}" type="presParOf" srcId="{789E0D8E-02F3-4FA5-ADB5-F4AB1F1A8FC3}" destId="{A2D48AD5-D36D-4126-AB3C-3A0134C1106A}" srcOrd="0" destOrd="0" presId="urn:microsoft.com/office/officeart/2005/8/layout/default"/>
    <dgm:cxn modelId="{2B910A83-EB3A-4B0B-954C-4986BADAD1DF}" type="presParOf" srcId="{789E0D8E-02F3-4FA5-ADB5-F4AB1F1A8FC3}" destId="{1297C326-6465-46A1-A284-83FA6E6A010F}" srcOrd="1" destOrd="0" presId="urn:microsoft.com/office/officeart/2005/8/layout/default"/>
    <dgm:cxn modelId="{C3B8AB1F-DD84-49D1-9AED-5FCB7676A07B}" type="presParOf" srcId="{789E0D8E-02F3-4FA5-ADB5-F4AB1F1A8FC3}" destId="{50AB91E2-328C-4C9A-8CAB-80CCD0352A41}" srcOrd="2" destOrd="0" presId="urn:microsoft.com/office/officeart/2005/8/layout/default"/>
    <dgm:cxn modelId="{F15406F0-8FE9-4735-923A-8EF8E1D95D24}" type="presParOf" srcId="{789E0D8E-02F3-4FA5-ADB5-F4AB1F1A8FC3}" destId="{EEE97400-A0AE-4C75-B369-9C3FDC640662}" srcOrd="3" destOrd="0" presId="urn:microsoft.com/office/officeart/2005/8/layout/default"/>
    <dgm:cxn modelId="{CB091E50-50DD-4406-B9E5-ACE37B2FEA4B}" type="presParOf" srcId="{789E0D8E-02F3-4FA5-ADB5-F4AB1F1A8FC3}" destId="{C43959E1-1A36-4E85-B33B-2E04CC371FAC}" srcOrd="4" destOrd="0" presId="urn:microsoft.com/office/officeart/2005/8/layout/default"/>
    <dgm:cxn modelId="{80FF247F-9BAC-41D8-B2A7-5921DCBD506D}" type="presParOf" srcId="{789E0D8E-02F3-4FA5-ADB5-F4AB1F1A8FC3}" destId="{859F9C48-8C97-4590-A1D9-E5F16524E244}" srcOrd="5" destOrd="0" presId="urn:microsoft.com/office/officeart/2005/8/layout/default"/>
    <dgm:cxn modelId="{32441E70-EB96-41A8-BF53-173FE2EC2C05}" type="presParOf" srcId="{789E0D8E-02F3-4FA5-ADB5-F4AB1F1A8FC3}" destId="{5922A7AA-1463-4655-9DE4-BFA29120CFCA}" srcOrd="6" destOrd="0" presId="urn:microsoft.com/office/officeart/2005/8/layout/default"/>
    <dgm:cxn modelId="{D563EF2F-59AC-41C2-A3A5-CD97D40F941C}" type="presParOf" srcId="{789E0D8E-02F3-4FA5-ADB5-F4AB1F1A8FC3}" destId="{E42673DE-6B25-4369-9D38-E7A2F619D6FC}" srcOrd="7" destOrd="0" presId="urn:microsoft.com/office/officeart/2005/8/layout/default"/>
    <dgm:cxn modelId="{95812B56-71F5-4B63-96F6-4FE1301206F8}" type="presParOf" srcId="{789E0D8E-02F3-4FA5-ADB5-F4AB1F1A8FC3}" destId="{71FF4970-7CB8-4622-8D43-3799A50D623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F1216BE-5173-4A40-97B2-690233691E32}" type="doc">
      <dgm:prSet loTypeId="urn:microsoft.com/office/officeart/2005/8/layout/equation2" loCatId="process" qsTypeId="urn:microsoft.com/office/officeart/2005/8/quickstyle/simple2" qsCatId="simple" csTypeId="urn:microsoft.com/office/officeart/2005/8/colors/colorful1" csCatId="colorful" phldr="1"/>
      <dgm:spPr/>
    </dgm:pt>
    <dgm:pt modelId="{6E2223DE-AD6E-4FAF-B71E-3967BE7ACE5F}">
      <dgm:prSet phldrT="[Text]"/>
      <dgm:spPr/>
      <dgm:t>
        <a:bodyPr/>
        <a:lstStyle/>
        <a:p>
          <a:r>
            <a:rPr lang="en-US" b="1" dirty="0" smtClean="0"/>
            <a:t>Keep improving software</a:t>
          </a:r>
          <a:endParaRPr lang="en-US" b="1" dirty="0"/>
        </a:p>
      </dgm:t>
    </dgm:pt>
    <dgm:pt modelId="{F5F12A29-C66D-47D0-B1F7-0EE7113DC70B}" type="parTrans" cxnId="{A4952059-EEBF-4B69-A83D-E9651DCD8FB7}">
      <dgm:prSet/>
      <dgm:spPr/>
      <dgm:t>
        <a:bodyPr/>
        <a:lstStyle/>
        <a:p>
          <a:endParaRPr lang="en-US"/>
        </a:p>
      </dgm:t>
    </dgm:pt>
    <dgm:pt modelId="{B3EB9B57-E558-483C-AF03-86F60697679F}" type="sibTrans" cxnId="{A4952059-EEBF-4B69-A83D-E9651DCD8FB7}">
      <dgm:prSet/>
      <dgm:spPr/>
      <dgm:t>
        <a:bodyPr/>
        <a:lstStyle/>
        <a:p>
          <a:endParaRPr lang="en-US"/>
        </a:p>
      </dgm:t>
    </dgm:pt>
    <dgm:pt modelId="{53C7D7DE-72F2-41CE-9237-8AF7A566610C}">
      <dgm:prSet phldrT="[Text]"/>
      <dgm:spPr/>
      <dgm:t>
        <a:bodyPr/>
        <a:lstStyle/>
        <a:p>
          <a:r>
            <a:rPr lang="en-US" b="1" dirty="0" smtClean="0"/>
            <a:t>Need stronger and reliable frame</a:t>
          </a:r>
          <a:endParaRPr lang="en-US" b="1" dirty="0"/>
        </a:p>
      </dgm:t>
    </dgm:pt>
    <dgm:pt modelId="{28E0D406-931D-4625-B65B-45D30E0BBBE1}" type="parTrans" cxnId="{228D987C-6BFF-42D3-ACBD-29B4B1917EDF}">
      <dgm:prSet/>
      <dgm:spPr/>
      <dgm:t>
        <a:bodyPr/>
        <a:lstStyle/>
        <a:p>
          <a:endParaRPr lang="en-US"/>
        </a:p>
      </dgm:t>
    </dgm:pt>
    <dgm:pt modelId="{4534434E-3FA2-4021-BFA2-AA33C2D8D451}" type="sibTrans" cxnId="{228D987C-6BFF-42D3-ACBD-29B4B1917EDF}">
      <dgm:prSet/>
      <dgm:spPr/>
      <dgm:t>
        <a:bodyPr/>
        <a:lstStyle/>
        <a:p>
          <a:endParaRPr lang="en-US"/>
        </a:p>
      </dgm:t>
    </dgm:pt>
    <dgm:pt modelId="{8B4CA586-E0E1-4353-BD5F-F2FB365F0E90}">
      <dgm:prSet phldrT="[Text]"/>
      <dgm:spPr/>
      <dgm:t>
        <a:bodyPr/>
        <a:lstStyle/>
        <a:p>
          <a:r>
            <a:rPr lang="en-US" dirty="0" smtClean="0"/>
            <a:t>Construct new robot design </a:t>
          </a:r>
          <a:endParaRPr lang="en-US" dirty="0"/>
        </a:p>
      </dgm:t>
    </dgm:pt>
    <dgm:pt modelId="{BFF67332-C93E-47D6-97D0-550C8869AC87}" type="parTrans" cxnId="{C2ED40D4-4045-41F0-A55A-A5EE9A464607}">
      <dgm:prSet/>
      <dgm:spPr/>
      <dgm:t>
        <a:bodyPr/>
        <a:lstStyle/>
        <a:p>
          <a:endParaRPr lang="en-US"/>
        </a:p>
      </dgm:t>
    </dgm:pt>
    <dgm:pt modelId="{A5B34FAE-C155-4448-9FBE-AF7E054FE057}" type="sibTrans" cxnId="{C2ED40D4-4045-41F0-A55A-A5EE9A464607}">
      <dgm:prSet/>
      <dgm:spPr/>
      <dgm:t>
        <a:bodyPr/>
        <a:lstStyle/>
        <a:p>
          <a:endParaRPr lang="en-US"/>
        </a:p>
      </dgm:t>
    </dgm:pt>
    <dgm:pt modelId="{B56BD97C-5CDB-41BC-A7A9-A476059C2485}">
      <dgm:prSet phldrT="[Text]"/>
      <dgm:spPr/>
      <dgm:t>
        <a:bodyPr/>
        <a:lstStyle/>
        <a:p>
          <a:r>
            <a:rPr lang="en-US" b="1" dirty="0" smtClean="0"/>
            <a:t>Change weight distribution</a:t>
          </a:r>
          <a:endParaRPr lang="en-US" b="1" dirty="0"/>
        </a:p>
      </dgm:t>
    </dgm:pt>
    <dgm:pt modelId="{31597D23-62AA-44D1-9430-47FD2B6BF3EB}" type="parTrans" cxnId="{2659EAD2-410D-4351-B54A-B9C337B2B43B}">
      <dgm:prSet/>
      <dgm:spPr/>
      <dgm:t>
        <a:bodyPr/>
        <a:lstStyle/>
        <a:p>
          <a:endParaRPr lang="en-US"/>
        </a:p>
      </dgm:t>
    </dgm:pt>
    <dgm:pt modelId="{4646B5D2-355E-4160-88FA-F81AD06E9D9C}" type="sibTrans" cxnId="{2659EAD2-410D-4351-B54A-B9C337B2B43B}">
      <dgm:prSet/>
      <dgm:spPr/>
      <dgm:t>
        <a:bodyPr/>
        <a:lstStyle/>
        <a:p>
          <a:endParaRPr lang="en-US"/>
        </a:p>
      </dgm:t>
    </dgm:pt>
    <dgm:pt modelId="{1B84429D-8171-492E-92CD-E6D5909183C3}">
      <dgm:prSet phldrT="[Text]"/>
      <dgm:spPr/>
      <dgm:t>
        <a:bodyPr/>
        <a:lstStyle/>
        <a:p>
          <a:r>
            <a:rPr lang="en-US" b="1" dirty="0" smtClean="0"/>
            <a:t>Increase power output</a:t>
          </a:r>
          <a:endParaRPr lang="en-US" b="1" dirty="0"/>
        </a:p>
      </dgm:t>
    </dgm:pt>
    <dgm:pt modelId="{CB6FAFA7-050D-4C81-9F5E-D6471C5F6AB9}" type="parTrans" cxnId="{7F03C54B-467D-4038-9911-548FFD15A0A1}">
      <dgm:prSet/>
      <dgm:spPr/>
      <dgm:t>
        <a:bodyPr/>
        <a:lstStyle/>
        <a:p>
          <a:endParaRPr lang="en-US"/>
        </a:p>
      </dgm:t>
    </dgm:pt>
    <dgm:pt modelId="{78CA5EF2-C4D3-481C-B046-BA2688DAF2EF}" type="sibTrans" cxnId="{7F03C54B-467D-4038-9911-548FFD15A0A1}">
      <dgm:prSet/>
      <dgm:spPr/>
      <dgm:t>
        <a:bodyPr/>
        <a:lstStyle/>
        <a:p>
          <a:endParaRPr lang="en-US"/>
        </a:p>
      </dgm:t>
    </dgm:pt>
    <dgm:pt modelId="{1B2AF908-284E-4D6A-944C-2C8FEFE2A853}" type="pres">
      <dgm:prSet presAssocID="{EF1216BE-5173-4A40-97B2-690233691E32}" presName="Name0" presStyleCnt="0">
        <dgm:presLayoutVars>
          <dgm:dir/>
          <dgm:resizeHandles val="exact"/>
        </dgm:presLayoutVars>
      </dgm:prSet>
      <dgm:spPr/>
    </dgm:pt>
    <dgm:pt modelId="{D23B6DBB-C3C2-40D0-AEB8-4877E5E0CF8A}" type="pres">
      <dgm:prSet presAssocID="{EF1216BE-5173-4A40-97B2-690233691E32}" presName="vNodes" presStyleCnt="0"/>
      <dgm:spPr/>
    </dgm:pt>
    <dgm:pt modelId="{AB0D2F1F-369E-4834-BDF1-057D9FF9A216}" type="pres">
      <dgm:prSet presAssocID="{6E2223DE-AD6E-4FAF-B71E-3967BE7ACE5F}" presName="node" presStyleLbl="node1" presStyleIdx="0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BD4AF-9963-4688-81F3-9DA75B098FBB}" type="pres">
      <dgm:prSet presAssocID="{B3EB9B57-E558-483C-AF03-86F60697679F}" presName="spacerT" presStyleCnt="0"/>
      <dgm:spPr/>
    </dgm:pt>
    <dgm:pt modelId="{6F791BCB-3923-47BF-AE7D-683A2A6BD4BE}" type="pres">
      <dgm:prSet presAssocID="{B3EB9B57-E558-483C-AF03-86F60697679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05A472F-F325-4CF3-9119-28719A140E0C}" type="pres">
      <dgm:prSet presAssocID="{B3EB9B57-E558-483C-AF03-86F60697679F}" presName="spacerB" presStyleCnt="0"/>
      <dgm:spPr/>
    </dgm:pt>
    <dgm:pt modelId="{E959E914-83FA-4EF8-B684-D347F8800641}" type="pres">
      <dgm:prSet presAssocID="{53C7D7DE-72F2-41CE-9237-8AF7A566610C}" presName="node" presStyleLbl="node1" presStyleIdx="1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DF83A-E405-4F21-AC62-4435539C2947}" type="pres">
      <dgm:prSet presAssocID="{4534434E-3FA2-4021-BFA2-AA33C2D8D451}" presName="spacerT" presStyleCnt="0"/>
      <dgm:spPr/>
    </dgm:pt>
    <dgm:pt modelId="{0D05A4AF-D4B9-4E5B-8526-19966C879F07}" type="pres">
      <dgm:prSet presAssocID="{4534434E-3FA2-4021-BFA2-AA33C2D8D45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0BB9FA5-37D5-47FB-ACCF-D8C52BAB62C2}" type="pres">
      <dgm:prSet presAssocID="{4534434E-3FA2-4021-BFA2-AA33C2D8D451}" presName="spacerB" presStyleCnt="0"/>
      <dgm:spPr/>
    </dgm:pt>
    <dgm:pt modelId="{CC6860C2-9F13-4AB9-9893-635E76D4D181}" type="pres">
      <dgm:prSet presAssocID="{B56BD97C-5CDB-41BC-A7A9-A476059C2485}" presName="node" presStyleLbl="node1" presStyleIdx="2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8D849-BED3-41F8-886D-BC6C9A74617B}" type="pres">
      <dgm:prSet presAssocID="{4646B5D2-355E-4160-88FA-F81AD06E9D9C}" presName="spacerT" presStyleCnt="0"/>
      <dgm:spPr/>
    </dgm:pt>
    <dgm:pt modelId="{9B9B8F4A-BB6C-4A21-B55D-A5E1CF36D9DF}" type="pres">
      <dgm:prSet presAssocID="{4646B5D2-355E-4160-88FA-F81AD06E9D9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C5FCD98-939F-4261-8E41-DB3629A95D8D}" type="pres">
      <dgm:prSet presAssocID="{4646B5D2-355E-4160-88FA-F81AD06E9D9C}" presName="spacerB" presStyleCnt="0"/>
      <dgm:spPr/>
    </dgm:pt>
    <dgm:pt modelId="{28670B0E-EE4A-4E1B-BA74-DFF284F0106C}" type="pres">
      <dgm:prSet presAssocID="{1B84429D-8171-492E-92CD-E6D5909183C3}" presName="node" presStyleLbl="node1" presStyleIdx="3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ACD2B-4703-4743-8799-671D04C91BAD}" type="pres">
      <dgm:prSet presAssocID="{EF1216BE-5173-4A40-97B2-690233691E32}" presName="sibTransLast" presStyleLbl="sibTrans2D1" presStyleIdx="3" presStyleCnt="4" custScaleX="81283" custScaleY="212509" custLinFactNeighborX="1262"/>
      <dgm:spPr>
        <a:prstGeom prst="mathEqual">
          <a:avLst/>
        </a:prstGeom>
      </dgm:spPr>
      <dgm:t>
        <a:bodyPr/>
        <a:lstStyle/>
        <a:p>
          <a:endParaRPr lang="en-US"/>
        </a:p>
      </dgm:t>
    </dgm:pt>
    <dgm:pt modelId="{1D078334-7C96-483C-B7CC-7FD8BD7D68E4}" type="pres">
      <dgm:prSet presAssocID="{EF1216BE-5173-4A40-97B2-690233691E3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D7DE090C-F294-4426-A578-CE7FCD155B19}" type="pres">
      <dgm:prSet presAssocID="{EF1216BE-5173-4A40-97B2-690233691E32}" presName="lastNode" presStyleLbl="node1" presStyleIdx="4" presStyleCnt="5" custScaleX="133445" custScaleY="131229" custLinFactX="46915" custLinFactNeighbor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DB9349-018B-4294-AB78-915F1DFAE0BE}" type="presOf" srcId="{B3EB9B57-E558-483C-AF03-86F60697679F}" destId="{6F791BCB-3923-47BF-AE7D-683A2A6BD4BE}" srcOrd="0" destOrd="0" presId="urn:microsoft.com/office/officeart/2005/8/layout/equation2"/>
    <dgm:cxn modelId="{D8852979-DD85-49C4-887B-CB4375D7CD50}" type="presOf" srcId="{8B4CA586-E0E1-4353-BD5F-F2FB365F0E90}" destId="{D7DE090C-F294-4426-A578-CE7FCD155B19}" srcOrd="0" destOrd="0" presId="urn:microsoft.com/office/officeart/2005/8/layout/equation2"/>
    <dgm:cxn modelId="{77418BF4-C9ED-4351-90CC-A65B58F6F9D9}" type="presOf" srcId="{78CA5EF2-C4D3-481C-B046-BA2688DAF2EF}" destId="{363ACD2B-4703-4743-8799-671D04C91BAD}" srcOrd="0" destOrd="0" presId="urn:microsoft.com/office/officeart/2005/8/layout/equation2"/>
    <dgm:cxn modelId="{69F56F58-344F-41F0-A900-F5780900F009}" type="presOf" srcId="{53C7D7DE-72F2-41CE-9237-8AF7A566610C}" destId="{E959E914-83FA-4EF8-B684-D347F8800641}" srcOrd="0" destOrd="0" presId="urn:microsoft.com/office/officeart/2005/8/layout/equation2"/>
    <dgm:cxn modelId="{761952C6-104C-4D4C-A29D-E298BB8FD35D}" type="presOf" srcId="{4646B5D2-355E-4160-88FA-F81AD06E9D9C}" destId="{9B9B8F4A-BB6C-4A21-B55D-A5E1CF36D9DF}" srcOrd="0" destOrd="0" presId="urn:microsoft.com/office/officeart/2005/8/layout/equation2"/>
    <dgm:cxn modelId="{2659EAD2-410D-4351-B54A-B9C337B2B43B}" srcId="{EF1216BE-5173-4A40-97B2-690233691E32}" destId="{B56BD97C-5CDB-41BC-A7A9-A476059C2485}" srcOrd="2" destOrd="0" parTransId="{31597D23-62AA-44D1-9430-47FD2B6BF3EB}" sibTransId="{4646B5D2-355E-4160-88FA-F81AD06E9D9C}"/>
    <dgm:cxn modelId="{7F03C54B-467D-4038-9911-548FFD15A0A1}" srcId="{EF1216BE-5173-4A40-97B2-690233691E32}" destId="{1B84429D-8171-492E-92CD-E6D5909183C3}" srcOrd="3" destOrd="0" parTransId="{CB6FAFA7-050D-4C81-9F5E-D6471C5F6AB9}" sibTransId="{78CA5EF2-C4D3-481C-B046-BA2688DAF2EF}"/>
    <dgm:cxn modelId="{05B19B80-9C48-4C2F-8EC8-5D800CD06B15}" type="presOf" srcId="{1B84429D-8171-492E-92CD-E6D5909183C3}" destId="{28670B0E-EE4A-4E1B-BA74-DFF284F0106C}" srcOrd="0" destOrd="0" presId="urn:microsoft.com/office/officeart/2005/8/layout/equation2"/>
    <dgm:cxn modelId="{90E17C01-867C-40A8-8CC2-F09D278CC695}" type="presOf" srcId="{6E2223DE-AD6E-4FAF-B71E-3967BE7ACE5F}" destId="{AB0D2F1F-369E-4834-BDF1-057D9FF9A216}" srcOrd="0" destOrd="0" presId="urn:microsoft.com/office/officeart/2005/8/layout/equation2"/>
    <dgm:cxn modelId="{3B9F2AC7-9042-467F-9FC4-142C1BFCC49D}" type="presOf" srcId="{EF1216BE-5173-4A40-97B2-690233691E32}" destId="{1B2AF908-284E-4D6A-944C-2C8FEFE2A853}" srcOrd="0" destOrd="0" presId="urn:microsoft.com/office/officeart/2005/8/layout/equation2"/>
    <dgm:cxn modelId="{228D987C-6BFF-42D3-ACBD-29B4B1917EDF}" srcId="{EF1216BE-5173-4A40-97B2-690233691E32}" destId="{53C7D7DE-72F2-41CE-9237-8AF7A566610C}" srcOrd="1" destOrd="0" parTransId="{28E0D406-931D-4625-B65B-45D30E0BBBE1}" sibTransId="{4534434E-3FA2-4021-BFA2-AA33C2D8D451}"/>
    <dgm:cxn modelId="{8FF280CC-7A56-486C-80E2-4093C1B71F2C}" type="presOf" srcId="{78CA5EF2-C4D3-481C-B046-BA2688DAF2EF}" destId="{1D078334-7C96-483C-B7CC-7FD8BD7D68E4}" srcOrd="1" destOrd="0" presId="urn:microsoft.com/office/officeart/2005/8/layout/equation2"/>
    <dgm:cxn modelId="{4677F0FF-6890-40E4-B4ED-2CB015EFA778}" type="presOf" srcId="{B56BD97C-5CDB-41BC-A7A9-A476059C2485}" destId="{CC6860C2-9F13-4AB9-9893-635E76D4D181}" srcOrd="0" destOrd="0" presId="urn:microsoft.com/office/officeart/2005/8/layout/equation2"/>
    <dgm:cxn modelId="{C2ED40D4-4045-41F0-A55A-A5EE9A464607}" srcId="{EF1216BE-5173-4A40-97B2-690233691E32}" destId="{8B4CA586-E0E1-4353-BD5F-F2FB365F0E90}" srcOrd="4" destOrd="0" parTransId="{BFF67332-C93E-47D6-97D0-550C8869AC87}" sibTransId="{A5B34FAE-C155-4448-9FBE-AF7E054FE057}"/>
    <dgm:cxn modelId="{A4952059-EEBF-4B69-A83D-E9651DCD8FB7}" srcId="{EF1216BE-5173-4A40-97B2-690233691E32}" destId="{6E2223DE-AD6E-4FAF-B71E-3967BE7ACE5F}" srcOrd="0" destOrd="0" parTransId="{F5F12A29-C66D-47D0-B1F7-0EE7113DC70B}" sibTransId="{B3EB9B57-E558-483C-AF03-86F60697679F}"/>
    <dgm:cxn modelId="{1C667EED-BCD1-4B2E-B6B1-647BA3006825}" type="presOf" srcId="{4534434E-3FA2-4021-BFA2-AA33C2D8D451}" destId="{0D05A4AF-D4B9-4E5B-8526-19966C879F07}" srcOrd="0" destOrd="0" presId="urn:microsoft.com/office/officeart/2005/8/layout/equation2"/>
    <dgm:cxn modelId="{25702513-99ED-4797-8E45-D20EFFB4F7D0}" type="presParOf" srcId="{1B2AF908-284E-4D6A-944C-2C8FEFE2A853}" destId="{D23B6DBB-C3C2-40D0-AEB8-4877E5E0CF8A}" srcOrd="0" destOrd="0" presId="urn:microsoft.com/office/officeart/2005/8/layout/equation2"/>
    <dgm:cxn modelId="{28506CE8-969B-4D39-A9E3-D21D7C653AA5}" type="presParOf" srcId="{D23B6DBB-C3C2-40D0-AEB8-4877E5E0CF8A}" destId="{AB0D2F1F-369E-4834-BDF1-057D9FF9A216}" srcOrd="0" destOrd="0" presId="urn:microsoft.com/office/officeart/2005/8/layout/equation2"/>
    <dgm:cxn modelId="{F32254FF-766E-4506-AE7D-7D3A5F66F782}" type="presParOf" srcId="{D23B6DBB-C3C2-40D0-AEB8-4877E5E0CF8A}" destId="{4ADBD4AF-9963-4688-81F3-9DA75B098FBB}" srcOrd="1" destOrd="0" presId="urn:microsoft.com/office/officeart/2005/8/layout/equation2"/>
    <dgm:cxn modelId="{0122029D-E6DD-44B9-B852-D09A8E73A646}" type="presParOf" srcId="{D23B6DBB-C3C2-40D0-AEB8-4877E5E0CF8A}" destId="{6F791BCB-3923-47BF-AE7D-683A2A6BD4BE}" srcOrd="2" destOrd="0" presId="urn:microsoft.com/office/officeart/2005/8/layout/equation2"/>
    <dgm:cxn modelId="{FB52FBD0-4D60-43ED-BF38-7FB7AAAFBDA6}" type="presParOf" srcId="{D23B6DBB-C3C2-40D0-AEB8-4877E5E0CF8A}" destId="{C05A472F-F325-4CF3-9119-28719A140E0C}" srcOrd="3" destOrd="0" presId="urn:microsoft.com/office/officeart/2005/8/layout/equation2"/>
    <dgm:cxn modelId="{74E3AB16-7B38-4AFB-B252-559E6EF12864}" type="presParOf" srcId="{D23B6DBB-C3C2-40D0-AEB8-4877E5E0CF8A}" destId="{E959E914-83FA-4EF8-B684-D347F8800641}" srcOrd="4" destOrd="0" presId="urn:microsoft.com/office/officeart/2005/8/layout/equation2"/>
    <dgm:cxn modelId="{7D575D88-C714-493A-AAAE-10CB7EB5E02C}" type="presParOf" srcId="{D23B6DBB-C3C2-40D0-AEB8-4877E5E0CF8A}" destId="{617DF83A-E405-4F21-AC62-4435539C2947}" srcOrd="5" destOrd="0" presId="urn:microsoft.com/office/officeart/2005/8/layout/equation2"/>
    <dgm:cxn modelId="{CB7E78D1-B552-422E-B72F-3110C06342F7}" type="presParOf" srcId="{D23B6DBB-C3C2-40D0-AEB8-4877E5E0CF8A}" destId="{0D05A4AF-D4B9-4E5B-8526-19966C879F07}" srcOrd="6" destOrd="0" presId="urn:microsoft.com/office/officeart/2005/8/layout/equation2"/>
    <dgm:cxn modelId="{194057C7-ACEE-4975-B019-AB3C19A8B457}" type="presParOf" srcId="{D23B6DBB-C3C2-40D0-AEB8-4877E5E0CF8A}" destId="{E0BB9FA5-37D5-47FB-ACCF-D8C52BAB62C2}" srcOrd="7" destOrd="0" presId="urn:microsoft.com/office/officeart/2005/8/layout/equation2"/>
    <dgm:cxn modelId="{9AF04CA5-916D-45F5-8E4F-CBD78093EAFE}" type="presParOf" srcId="{D23B6DBB-C3C2-40D0-AEB8-4877E5E0CF8A}" destId="{CC6860C2-9F13-4AB9-9893-635E76D4D181}" srcOrd="8" destOrd="0" presId="urn:microsoft.com/office/officeart/2005/8/layout/equation2"/>
    <dgm:cxn modelId="{FDFDAA0A-8001-4B2E-B2FF-C7806FCA3727}" type="presParOf" srcId="{D23B6DBB-C3C2-40D0-AEB8-4877E5E0CF8A}" destId="{CF98D849-BED3-41F8-886D-BC6C9A74617B}" srcOrd="9" destOrd="0" presId="urn:microsoft.com/office/officeart/2005/8/layout/equation2"/>
    <dgm:cxn modelId="{3596F600-CFEF-4EDC-8437-009B7671A011}" type="presParOf" srcId="{D23B6DBB-C3C2-40D0-AEB8-4877E5E0CF8A}" destId="{9B9B8F4A-BB6C-4A21-B55D-A5E1CF36D9DF}" srcOrd="10" destOrd="0" presId="urn:microsoft.com/office/officeart/2005/8/layout/equation2"/>
    <dgm:cxn modelId="{801E9062-1D88-4767-A061-1C241954B509}" type="presParOf" srcId="{D23B6DBB-C3C2-40D0-AEB8-4877E5E0CF8A}" destId="{0C5FCD98-939F-4261-8E41-DB3629A95D8D}" srcOrd="11" destOrd="0" presId="urn:microsoft.com/office/officeart/2005/8/layout/equation2"/>
    <dgm:cxn modelId="{6501232D-9B2D-4B25-BB27-15C2C8DFF504}" type="presParOf" srcId="{D23B6DBB-C3C2-40D0-AEB8-4877E5E0CF8A}" destId="{28670B0E-EE4A-4E1B-BA74-DFF284F0106C}" srcOrd="12" destOrd="0" presId="urn:microsoft.com/office/officeart/2005/8/layout/equation2"/>
    <dgm:cxn modelId="{361BC417-8345-4DDB-B699-FDAECF002F62}" type="presParOf" srcId="{1B2AF908-284E-4D6A-944C-2C8FEFE2A853}" destId="{363ACD2B-4703-4743-8799-671D04C91BAD}" srcOrd="1" destOrd="0" presId="urn:microsoft.com/office/officeart/2005/8/layout/equation2"/>
    <dgm:cxn modelId="{738260F0-D8EC-4482-A5DE-EFEDF360C84F}" type="presParOf" srcId="{363ACD2B-4703-4743-8799-671D04C91BAD}" destId="{1D078334-7C96-483C-B7CC-7FD8BD7D68E4}" srcOrd="0" destOrd="0" presId="urn:microsoft.com/office/officeart/2005/8/layout/equation2"/>
    <dgm:cxn modelId="{D89891AE-9DE8-4E24-BA1A-3582BB90BD1E}" type="presParOf" srcId="{1B2AF908-284E-4D6A-944C-2C8FEFE2A853}" destId="{D7DE090C-F294-4426-A578-CE7FCD155B1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1E654F-39C6-4B5F-8DBC-84687B86FC79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67C93E-F435-49FE-AFF0-D9857ED060C3}">
      <dgm:prSet phldrT="[Text]"/>
      <dgm:spPr/>
      <dgm:t>
        <a:bodyPr/>
        <a:lstStyle/>
        <a:p>
          <a:r>
            <a:rPr lang="en-US" dirty="0" smtClean="0"/>
            <a:t>Create and test software algorithms</a:t>
          </a:r>
          <a:endParaRPr lang="en-US" dirty="0"/>
        </a:p>
      </dgm:t>
    </dgm:pt>
    <dgm:pt modelId="{2F1175C7-0CFB-4D57-A163-651028EFBB51}" type="parTrans" cxnId="{63FE99F2-A90A-40D7-AC8C-F6A5CC130AE2}">
      <dgm:prSet/>
      <dgm:spPr/>
      <dgm:t>
        <a:bodyPr/>
        <a:lstStyle/>
        <a:p>
          <a:endParaRPr lang="en-US"/>
        </a:p>
      </dgm:t>
    </dgm:pt>
    <dgm:pt modelId="{D8C5CE13-0085-435B-B296-1B0E904F4B55}" type="sibTrans" cxnId="{63FE99F2-A90A-40D7-AC8C-F6A5CC130AE2}">
      <dgm:prSet/>
      <dgm:spPr/>
      <dgm:t>
        <a:bodyPr/>
        <a:lstStyle/>
        <a:p>
          <a:endParaRPr lang="en-US"/>
        </a:p>
      </dgm:t>
    </dgm:pt>
    <dgm:pt modelId="{921F5EDB-F817-4DDB-80FA-020F7572EE58}">
      <dgm:prSet phldrT="[Text]"/>
      <dgm:spPr/>
      <dgm:t>
        <a:bodyPr/>
        <a:lstStyle/>
        <a:p>
          <a:r>
            <a:rPr lang="en-US" dirty="0" smtClean="0"/>
            <a:t>Observe and verify performance</a:t>
          </a:r>
          <a:endParaRPr lang="en-US" dirty="0"/>
        </a:p>
      </dgm:t>
    </dgm:pt>
    <dgm:pt modelId="{E37146BE-9A2F-4043-8F45-C7C0F9A0E1E8}" type="sibTrans" cxnId="{44C244D5-2EF3-4CFF-9E7E-BBDE957C2701}">
      <dgm:prSet/>
      <dgm:spPr/>
      <dgm:t>
        <a:bodyPr/>
        <a:lstStyle/>
        <a:p>
          <a:endParaRPr lang="en-US"/>
        </a:p>
      </dgm:t>
    </dgm:pt>
    <dgm:pt modelId="{AF3B4096-E9A9-4E08-8EFA-8E0B6F394C3B}" type="parTrans" cxnId="{44C244D5-2EF3-4CFF-9E7E-BBDE957C2701}">
      <dgm:prSet/>
      <dgm:spPr/>
      <dgm:t>
        <a:bodyPr/>
        <a:lstStyle/>
        <a:p>
          <a:endParaRPr lang="en-US"/>
        </a:p>
      </dgm:t>
    </dgm:pt>
    <dgm:pt modelId="{BF8C76AE-EF6A-4A61-8700-6DB93D5DDCEA}">
      <dgm:prSet phldrT="[Text]"/>
      <dgm:spPr/>
      <dgm:t>
        <a:bodyPr/>
        <a:lstStyle/>
        <a:p>
          <a:r>
            <a:rPr lang="en-US" dirty="0" smtClean="0"/>
            <a:t>Make changes and improvements if needed</a:t>
          </a:r>
          <a:endParaRPr lang="en-US" dirty="0"/>
        </a:p>
      </dgm:t>
    </dgm:pt>
    <dgm:pt modelId="{F3873771-A6F9-4CBC-809F-8D7C06CE8417}" type="parTrans" cxnId="{66270D70-0EDE-4C1E-B88E-883F0A217801}">
      <dgm:prSet/>
      <dgm:spPr/>
      <dgm:t>
        <a:bodyPr/>
        <a:lstStyle/>
        <a:p>
          <a:endParaRPr lang="en-US"/>
        </a:p>
      </dgm:t>
    </dgm:pt>
    <dgm:pt modelId="{75F95FE6-B5DB-43FA-BFB4-756E7D34744C}" type="sibTrans" cxnId="{66270D70-0EDE-4C1E-B88E-883F0A217801}">
      <dgm:prSet/>
      <dgm:spPr/>
      <dgm:t>
        <a:bodyPr/>
        <a:lstStyle/>
        <a:p>
          <a:endParaRPr lang="en-US" b="1"/>
        </a:p>
      </dgm:t>
    </dgm:pt>
    <dgm:pt modelId="{DA9E17C3-4804-44D8-9BF5-04E53961F9AF}" type="pres">
      <dgm:prSet presAssocID="{0A1E654F-39C6-4B5F-8DBC-84687B86FC7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38D44-4657-4768-853B-546726DCF48D}" type="pres">
      <dgm:prSet presAssocID="{6267C93E-F435-49FE-AFF0-D9857ED060C3}" presName="node" presStyleLbl="node1" presStyleIdx="0" presStyleCnt="3" custScaleX="75827" custScaleY="711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81DF7-9F45-4A7A-AC63-BA57BE4EE030}" type="pres">
      <dgm:prSet presAssocID="{6267C93E-F435-49FE-AFF0-D9857ED060C3}" presName="spNode" presStyleCnt="0"/>
      <dgm:spPr/>
    </dgm:pt>
    <dgm:pt modelId="{FA54273A-B007-4A68-8951-7F2A3AB57D98}" type="pres">
      <dgm:prSet presAssocID="{D8C5CE13-0085-435B-B296-1B0E904F4B55}" presName="sibTrans" presStyleLbl="sibTrans1D1" presStyleIdx="0" presStyleCnt="3"/>
      <dgm:spPr/>
      <dgm:t>
        <a:bodyPr/>
        <a:lstStyle/>
        <a:p>
          <a:endParaRPr lang="en-US"/>
        </a:p>
      </dgm:t>
    </dgm:pt>
    <dgm:pt modelId="{994CB148-249E-4066-9967-DFA599D412FD}" type="pres">
      <dgm:prSet presAssocID="{921F5EDB-F817-4DDB-80FA-020F7572EE58}" presName="node" presStyleLbl="node1" presStyleIdx="1" presStyleCnt="3" custScaleX="83732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FC2415-1414-4B04-A348-966D36E3083A}" type="pres">
      <dgm:prSet presAssocID="{921F5EDB-F817-4DDB-80FA-020F7572EE58}" presName="spNode" presStyleCnt="0"/>
      <dgm:spPr/>
    </dgm:pt>
    <dgm:pt modelId="{765731CD-3FA0-4E91-A5F6-86926FCC6D30}" type="pres">
      <dgm:prSet presAssocID="{E37146BE-9A2F-4043-8F45-C7C0F9A0E1E8}" presName="sibTrans" presStyleLbl="sibTrans1D1" presStyleIdx="1" presStyleCnt="3"/>
      <dgm:spPr/>
      <dgm:t>
        <a:bodyPr/>
        <a:lstStyle/>
        <a:p>
          <a:endParaRPr lang="en-US"/>
        </a:p>
      </dgm:t>
    </dgm:pt>
    <dgm:pt modelId="{B5FCDE95-10CA-4DF5-95B3-52A41256FA45}" type="pres">
      <dgm:prSet presAssocID="{BF8C76AE-EF6A-4A61-8700-6DB93D5DDCEA}" presName="node" presStyleLbl="node1" presStyleIdx="2" presStyleCnt="3" custScaleX="85535" custScaleY="775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0C9B40-BAAD-4F5B-91BC-703E3B1A5C86}" type="pres">
      <dgm:prSet presAssocID="{BF8C76AE-EF6A-4A61-8700-6DB93D5DDCEA}" presName="spNode" presStyleCnt="0"/>
      <dgm:spPr/>
    </dgm:pt>
    <dgm:pt modelId="{2142CFD5-004D-44A8-A289-7EAF22F89814}" type="pres">
      <dgm:prSet presAssocID="{75F95FE6-B5DB-43FA-BFB4-756E7D34744C}" presName="sibTrans" presStyleLbl="sibTrans1D1" presStyleIdx="2" presStyleCnt="3"/>
      <dgm:spPr/>
      <dgm:t>
        <a:bodyPr/>
        <a:lstStyle/>
        <a:p>
          <a:endParaRPr lang="en-US"/>
        </a:p>
      </dgm:t>
    </dgm:pt>
  </dgm:ptLst>
  <dgm:cxnLst>
    <dgm:cxn modelId="{6ACA249E-47B7-4776-BFEF-73BCB8FFA04A}" type="presOf" srcId="{0A1E654F-39C6-4B5F-8DBC-84687B86FC79}" destId="{DA9E17C3-4804-44D8-9BF5-04E53961F9AF}" srcOrd="0" destOrd="0" presId="urn:microsoft.com/office/officeart/2005/8/layout/cycle5"/>
    <dgm:cxn modelId="{925430C8-D797-4F87-BA4A-8FA18B573198}" type="presOf" srcId="{75F95FE6-B5DB-43FA-BFB4-756E7D34744C}" destId="{2142CFD5-004D-44A8-A289-7EAF22F89814}" srcOrd="0" destOrd="0" presId="urn:microsoft.com/office/officeart/2005/8/layout/cycle5"/>
    <dgm:cxn modelId="{070B69E2-BA44-49E6-984A-4D0A5BA97963}" type="presOf" srcId="{D8C5CE13-0085-435B-B296-1B0E904F4B55}" destId="{FA54273A-B007-4A68-8951-7F2A3AB57D98}" srcOrd="0" destOrd="0" presId="urn:microsoft.com/office/officeart/2005/8/layout/cycle5"/>
    <dgm:cxn modelId="{44C244D5-2EF3-4CFF-9E7E-BBDE957C2701}" srcId="{0A1E654F-39C6-4B5F-8DBC-84687B86FC79}" destId="{921F5EDB-F817-4DDB-80FA-020F7572EE58}" srcOrd="1" destOrd="0" parTransId="{AF3B4096-E9A9-4E08-8EFA-8E0B6F394C3B}" sibTransId="{E37146BE-9A2F-4043-8F45-C7C0F9A0E1E8}"/>
    <dgm:cxn modelId="{2FE7AEEF-6F02-4AA6-A527-0EA76361BF68}" type="presOf" srcId="{E37146BE-9A2F-4043-8F45-C7C0F9A0E1E8}" destId="{765731CD-3FA0-4E91-A5F6-86926FCC6D30}" srcOrd="0" destOrd="0" presId="urn:microsoft.com/office/officeart/2005/8/layout/cycle5"/>
    <dgm:cxn modelId="{166FC441-C1AB-480D-B81D-6F567767BC8B}" type="presOf" srcId="{BF8C76AE-EF6A-4A61-8700-6DB93D5DDCEA}" destId="{B5FCDE95-10CA-4DF5-95B3-52A41256FA45}" srcOrd="0" destOrd="0" presId="urn:microsoft.com/office/officeart/2005/8/layout/cycle5"/>
    <dgm:cxn modelId="{66270D70-0EDE-4C1E-B88E-883F0A217801}" srcId="{0A1E654F-39C6-4B5F-8DBC-84687B86FC79}" destId="{BF8C76AE-EF6A-4A61-8700-6DB93D5DDCEA}" srcOrd="2" destOrd="0" parTransId="{F3873771-A6F9-4CBC-809F-8D7C06CE8417}" sibTransId="{75F95FE6-B5DB-43FA-BFB4-756E7D34744C}"/>
    <dgm:cxn modelId="{63FE99F2-A90A-40D7-AC8C-F6A5CC130AE2}" srcId="{0A1E654F-39C6-4B5F-8DBC-84687B86FC79}" destId="{6267C93E-F435-49FE-AFF0-D9857ED060C3}" srcOrd="0" destOrd="0" parTransId="{2F1175C7-0CFB-4D57-A163-651028EFBB51}" sibTransId="{D8C5CE13-0085-435B-B296-1B0E904F4B55}"/>
    <dgm:cxn modelId="{CCA2B456-66C6-4732-A74C-51C0E48A9008}" type="presOf" srcId="{921F5EDB-F817-4DDB-80FA-020F7572EE58}" destId="{994CB148-249E-4066-9967-DFA599D412FD}" srcOrd="0" destOrd="0" presId="urn:microsoft.com/office/officeart/2005/8/layout/cycle5"/>
    <dgm:cxn modelId="{1924EF91-A8E7-4169-84D4-5E362413C4F3}" type="presOf" srcId="{6267C93E-F435-49FE-AFF0-D9857ED060C3}" destId="{CC238D44-4657-4768-853B-546726DCF48D}" srcOrd="0" destOrd="0" presId="urn:microsoft.com/office/officeart/2005/8/layout/cycle5"/>
    <dgm:cxn modelId="{5F73E485-C1FD-4CF9-9C6C-D61CDBB52CD6}" type="presParOf" srcId="{DA9E17C3-4804-44D8-9BF5-04E53961F9AF}" destId="{CC238D44-4657-4768-853B-546726DCF48D}" srcOrd="0" destOrd="0" presId="urn:microsoft.com/office/officeart/2005/8/layout/cycle5"/>
    <dgm:cxn modelId="{8D0941BD-1A15-436E-AAD2-D6D8C7A5B75A}" type="presParOf" srcId="{DA9E17C3-4804-44D8-9BF5-04E53961F9AF}" destId="{32A81DF7-9F45-4A7A-AC63-BA57BE4EE030}" srcOrd="1" destOrd="0" presId="urn:microsoft.com/office/officeart/2005/8/layout/cycle5"/>
    <dgm:cxn modelId="{63F6E20C-7A60-4221-8310-6FA9DB3874EB}" type="presParOf" srcId="{DA9E17C3-4804-44D8-9BF5-04E53961F9AF}" destId="{FA54273A-B007-4A68-8951-7F2A3AB57D98}" srcOrd="2" destOrd="0" presId="urn:microsoft.com/office/officeart/2005/8/layout/cycle5"/>
    <dgm:cxn modelId="{E9906C32-6035-45AE-9D89-1DB8096F2D3D}" type="presParOf" srcId="{DA9E17C3-4804-44D8-9BF5-04E53961F9AF}" destId="{994CB148-249E-4066-9967-DFA599D412FD}" srcOrd="3" destOrd="0" presId="urn:microsoft.com/office/officeart/2005/8/layout/cycle5"/>
    <dgm:cxn modelId="{F916BF29-9E39-430B-B633-5C4BFA923173}" type="presParOf" srcId="{DA9E17C3-4804-44D8-9BF5-04E53961F9AF}" destId="{FDFC2415-1414-4B04-A348-966D36E3083A}" srcOrd="4" destOrd="0" presId="urn:microsoft.com/office/officeart/2005/8/layout/cycle5"/>
    <dgm:cxn modelId="{30D91DCC-11E3-4535-AFBA-3DA6D5BBFC0C}" type="presParOf" srcId="{DA9E17C3-4804-44D8-9BF5-04E53961F9AF}" destId="{765731CD-3FA0-4E91-A5F6-86926FCC6D30}" srcOrd="5" destOrd="0" presId="urn:microsoft.com/office/officeart/2005/8/layout/cycle5"/>
    <dgm:cxn modelId="{CE6D1982-16D5-43CF-8A07-F68A1AB76CF4}" type="presParOf" srcId="{DA9E17C3-4804-44D8-9BF5-04E53961F9AF}" destId="{B5FCDE95-10CA-4DF5-95B3-52A41256FA45}" srcOrd="6" destOrd="0" presId="urn:microsoft.com/office/officeart/2005/8/layout/cycle5"/>
    <dgm:cxn modelId="{B4BE5C8F-33BC-4B34-92B3-B6036D6FF234}" type="presParOf" srcId="{DA9E17C3-4804-44D8-9BF5-04E53961F9AF}" destId="{3D0C9B40-BAAD-4F5B-91BC-703E3B1A5C86}" srcOrd="7" destOrd="0" presId="urn:microsoft.com/office/officeart/2005/8/layout/cycle5"/>
    <dgm:cxn modelId="{49819CBD-2D7A-4350-BB83-F19A9FB96041}" type="presParOf" srcId="{DA9E17C3-4804-44D8-9BF5-04E53961F9AF}" destId="{2142CFD5-004D-44A8-A289-7EAF22F89814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B32A4F-8965-4849-AF05-B4D296B2F63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4CCE2DC-3801-448F-9C33-4AD66109846E}">
      <dgm:prSet phldrT="[Text]"/>
      <dgm:spPr/>
      <dgm:t>
        <a:bodyPr/>
        <a:lstStyle/>
        <a:p>
          <a:r>
            <a:rPr lang="en-US" dirty="0" smtClean="0"/>
            <a:t>Determine objectives and goals</a:t>
          </a:r>
          <a:endParaRPr lang="en-US" dirty="0"/>
        </a:p>
      </dgm:t>
    </dgm:pt>
    <dgm:pt modelId="{E6AB838D-A89C-49C2-9F05-B05F1C2C2DC2}" type="parTrans" cxnId="{555DADBE-5448-41BF-95BC-84BD6D3153C2}">
      <dgm:prSet/>
      <dgm:spPr/>
      <dgm:t>
        <a:bodyPr/>
        <a:lstStyle/>
        <a:p>
          <a:endParaRPr lang="en-US"/>
        </a:p>
      </dgm:t>
    </dgm:pt>
    <dgm:pt modelId="{5EE92997-F6B7-4D73-A6AF-181C91DD5FC7}" type="sibTrans" cxnId="{555DADBE-5448-41BF-95BC-84BD6D3153C2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B026C02E-84B4-4D62-9613-570B3DF92FB8}">
      <dgm:prSet phldrT="[Text]"/>
      <dgm:spPr/>
      <dgm:t>
        <a:bodyPr/>
        <a:lstStyle/>
        <a:p>
          <a:r>
            <a:rPr lang="en-US" dirty="0" smtClean="0"/>
            <a:t>Create parts inventory</a:t>
          </a:r>
          <a:endParaRPr lang="en-US" dirty="0"/>
        </a:p>
      </dgm:t>
    </dgm:pt>
    <dgm:pt modelId="{9FD16001-B743-497B-A194-D0B86D62B7DB}" type="parTrans" cxnId="{A3ACD9A0-233F-4F33-9438-12B9284DBB0D}">
      <dgm:prSet/>
      <dgm:spPr/>
      <dgm:t>
        <a:bodyPr/>
        <a:lstStyle/>
        <a:p>
          <a:endParaRPr lang="en-US"/>
        </a:p>
      </dgm:t>
    </dgm:pt>
    <dgm:pt modelId="{1E8E4C49-2170-4BFF-ADDB-BEC62F492CDA}" type="sibTrans" cxnId="{A3ACD9A0-233F-4F33-9438-12B9284DBB0D}">
      <dgm:prSet/>
      <dgm:spPr>
        <a:solidFill>
          <a:srgbClr val="7AA3B2"/>
        </a:solidFill>
      </dgm:spPr>
      <dgm:t>
        <a:bodyPr/>
        <a:lstStyle/>
        <a:p>
          <a:endParaRPr lang="en-US"/>
        </a:p>
      </dgm:t>
    </dgm:pt>
    <dgm:pt modelId="{11B71EEA-18E0-423A-8D24-B4A3D45FA925}">
      <dgm:prSet phldrT="[Text]"/>
      <dgm:spPr/>
      <dgm:t>
        <a:bodyPr/>
        <a:lstStyle/>
        <a:p>
          <a:r>
            <a:rPr lang="en-US" dirty="0" smtClean="0"/>
            <a:t>Construct frame and install sensors and computer</a:t>
          </a:r>
          <a:endParaRPr lang="en-US" dirty="0"/>
        </a:p>
      </dgm:t>
    </dgm:pt>
    <dgm:pt modelId="{C9207E2A-844A-4764-BC6E-95288BFBBC82}" type="parTrans" cxnId="{D1C2CE4D-D390-4D99-B783-20482DAF5EA9}">
      <dgm:prSet/>
      <dgm:spPr/>
      <dgm:t>
        <a:bodyPr/>
        <a:lstStyle/>
        <a:p>
          <a:endParaRPr lang="en-US"/>
        </a:p>
      </dgm:t>
    </dgm:pt>
    <dgm:pt modelId="{910632C8-A411-4B74-AD56-075CC2605F2B}" type="sibTrans" cxnId="{D1C2CE4D-D390-4D99-B783-20482DAF5EA9}">
      <dgm:prSet/>
      <dgm:spPr/>
      <dgm:t>
        <a:bodyPr/>
        <a:lstStyle/>
        <a:p>
          <a:endParaRPr lang="en-US"/>
        </a:p>
      </dgm:t>
    </dgm:pt>
    <dgm:pt modelId="{8D5FC5F1-4DA5-4335-B08C-94AE7DB021A9}" type="pres">
      <dgm:prSet presAssocID="{F0B32A4F-8965-4849-AF05-B4D296B2F638}" presName="linearFlow" presStyleCnt="0">
        <dgm:presLayoutVars>
          <dgm:resizeHandles val="exact"/>
        </dgm:presLayoutVars>
      </dgm:prSet>
      <dgm:spPr/>
    </dgm:pt>
    <dgm:pt modelId="{14833881-150E-4766-805C-5D6C014F5A76}" type="pres">
      <dgm:prSet presAssocID="{D4CCE2DC-3801-448F-9C33-4AD66109846E}" presName="node" presStyleLbl="node1" presStyleIdx="0" presStyleCnt="3" custScaleX="85179" custScaleY="45409" custLinFactNeighborY="-89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A30346-8FBC-4AD8-825C-4A40F0F0E24F}" type="pres">
      <dgm:prSet presAssocID="{5EE92997-F6B7-4D73-A6AF-181C91DD5FC7}" presName="sibTrans" presStyleLbl="sibTrans2D1" presStyleIdx="0" presStyleCnt="2" custScaleX="108887" custScaleY="61001"/>
      <dgm:spPr/>
      <dgm:t>
        <a:bodyPr/>
        <a:lstStyle/>
        <a:p>
          <a:endParaRPr lang="en-US"/>
        </a:p>
      </dgm:t>
    </dgm:pt>
    <dgm:pt modelId="{ABB8F304-D5AB-446B-A2F2-1C2D864C55A9}" type="pres">
      <dgm:prSet presAssocID="{5EE92997-F6B7-4D73-A6AF-181C91DD5FC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9795783-E57D-482F-B09F-13EBACB086E5}" type="pres">
      <dgm:prSet presAssocID="{B026C02E-84B4-4D62-9613-570B3DF92FB8}" presName="node" presStyleLbl="node1" presStyleIdx="1" presStyleCnt="3" custScaleX="83779" custScaleY="29453" custLinFactNeighborX="700" custLinFactNeighborY="-221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C10E6-805F-4C8C-84D8-CA49BE58A3C4}" type="pres">
      <dgm:prSet presAssocID="{1E8E4C49-2170-4BFF-ADDB-BEC62F492CDA}" presName="sibTrans" presStyleLbl="sibTrans2D1" presStyleIdx="1" presStyleCnt="2" custScaleX="89697" custScaleY="62769" custLinFactNeighborY="-2784"/>
      <dgm:spPr/>
      <dgm:t>
        <a:bodyPr/>
        <a:lstStyle/>
        <a:p>
          <a:endParaRPr lang="en-US"/>
        </a:p>
      </dgm:t>
    </dgm:pt>
    <dgm:pt modelId="{F0C9B132-6AD8-420C-9C6C-6299E22636FB}" type="pres">
      <dgm:prSet presAssocID="{1E8E4C49-2170-4BFF-ADDB-BEC62F492CDA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4AA690C-600D-4F9F-A5FF-39E4C217AB83}" type="pres">
      <dgm:prSet presAssocID="{11B71EEA-18E0-423A-8D24-B4A3D45FA925}" presName="node" presStyleLbl="node1" presStyleIdx="2" presStyleCnt="3" custScaleX="100666" custScaleY="47015" custLinFactNeighborY="-362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2EDC5-A03C-4141-8223-6673CDC56965}" type="presOf" srcId="{1E8E4C49-2170-4BFF-ADDB-BEC62F492CDA}" destId="{F0C9B132-6AD8-420C-9C6C-6299E22636FB}" srcOrd="1" destOrd="0" presId="urn:microsoft.com/office/officeart/2005/8/layout/process2"/>
    <dgm:cxn modelId="{555DADBE-5448-41BF-95BC-84BD6D3153C2}" srcId="{F0B32A4F-8965-4849-AF05-B4D296B2F638}" destId="{D4CCE2DC-3801-448F-9C33-4AD66109846E}" srcOrd="0" destOrd="0" parTransId="{E6AB838D-A89C-49C2-9F05-B05F1C2C2DC2}" sibTransId="{5EE92997-F6B7-4D73-A6AF-181C91DD5FC7}"/>
    <dgm:cxn modelId="{C33B789A-73CA-499C-8443-01A0DBBE9977}" type="presOf" srcId="{5EE92997-F6B7-4D73-A6AF-181C91DD5FC7}" destId="{ABB8F304-D5AB-446B-A2F2-1C2D864C55A9}" srcOrd="1" destOrd="0" presId="urn:microsoft.com/office/officeart/2005/8/layout/process2"/>
    <dgm:cxn modelId="{A3ACD9A0-233F-4F33-9438-12B9284DBB0D}" srcId="{F0B32A4F-8965-4849-AF05-B4D296B2F638}" destId="{B026C02E-84B4-4D62-9613-570B3DF92FB8}" srcOrd="1" destOrd="0" parTransId="{9FD16001-B743-497B-A194-D0B86D62B7DB}" sibTransId="{1E8E4C49-2170-4BFF-ADDB-BEC62F492CDA}"/>
    <dgm:cxn modelId="{858AD55C-BCC7-4B7B-9176-8E14A9B39E53}" type="presOf" srcId="{F0B32A4F-8965-4849-AF05-B4D296B2F638}" destId="{8D5FC5F1-4DA5-4335-B08C-94AE7DB021A9}" srcOrd="0" destOrd="0" presId="urn:microsoft.com/office/officeart/2005/8/layout/process2"/>
    <dgm:cxn modelId="{757B9090-4066-4695-8CE7-EE77CEF91FD1}" type="presOf" srcId="{B026C02E-84B4-4D62-9613-570B3DF92FB8}" destId="{99795783-E57D-482F-B09F-13EBACB086E5}" srcOrd="0" destOrd="0" presId="urn:microsoft.com/office/officeart/2005/8/layout/process2"/>
    <dgm:cxn modelId="{D1C2CE4D-D390-4D99-B783-20482DAF5EA9}" srcId="{F0B32A4F-8965-4849-AF05-B4D296B2F638}" destId="{11B71EEA-18E0-423A-8D24-B4A3D45FA925}" srcOrd="2" destOrd="0" parTransId="{C9207E2A-844A-4764-BC6E-95288BFBBC82}" sibTransId="{910632C8-A411-4B74-AD56-075CC2605F2B}"/>
    <dgm:cxn modelId="{6087E5EF-154E-4D3E-B0FA-8F1352ADE285}" type="presOf" srcId="{11B71EEA-18E0-423A-8D24-B4A3D45FA925}" destId="{14AA690C-600D-4F9F-A5FF-39E4C217AB83}" srcOrd="0" destOrd="0" presId="urn:microsoft.com/office/officeart/2005/8/layout/process2"/>
    <dgm:cxn modelId="{236648DB-86FB-4133-A71C-52040BBEDBBF}" type="presOf" srcId="{1E8E4C49-2170-4BFF-ADDB-BEC62F492CDA}" destId="{146C10E6-805F-4C8C-84D8-CA49BE58A3C4}" srcOrd="0" destOrd="0" presId="urn:microsoft.com/office/officeart/2005/8/layout/process2"/>
    <dgm:cxn modelId="{DEA6742A-2CAE-47EF-892F-88DF44DFE8D5}" type="presOf" srcId="{D4CCE2DC-3801-448F-9C33-4AD66109846E}" destId="{14833881-150E-4766-805C-5D6C014F5A76}" srcOrd="0" destOrd="0" presId="urn:microsoft.com/office/officeart/2005/8/layout/process2"/>
    <dgm:cxn modelId="{84308937-DD17-4A09-9601-8AFF17A3CC86}" type="presOf" srcId="{5EE92997-F6B7-4D73-A6AF-181C91DD5FC7}" destId="{AEA30346-8FBC-4AD8-825C-4A40F0F0E24F}" srcOrd="0" destOrd="0" presId="urn:microsoft.com/office/officeart/2005/8/layout/process2"/>
    <dgm:cxn modelId="{5A3834B1-426A-486A-A388-4E95D1A5684C}" type="presParOf" srcId="{8D5FC5F1-4DA5-4335-B08C-94AE7DB021A9}" destId="{14833881-150E-4766-805C-5D6C014F5A76}" srcOrd="0" destOrd="0" presId="urn:microsoft.com/office/officeart/2005/8/layout/process2"/>
    <dgm:cxn modelId="{9B012038-D66E-423B-B20A-51CF30BAD02B}" type="presParOf" srcId="{8D5FC5F1-4DA5-4335-B08C-94AE7DB021A9}" destId="{AEA30346-8FBC-4AD8-825C-4A40F0F0E24F}" srcOrd="1" destOrd="0" presId="urn:microsoft.com/office/officeart/2005/8/layout/process2"/>
    <dgm:cxn modelId="{37AFCCF8-1369-4C9B-B5DA-5AC99A86DE80}" type="presParOf" srcId="{AEA30346-8FBC-4AD8-825C-4A40F0F0E24F}" destId="{ABB8F304-D5AB-446B-A2F2-1C2D864C55A9}" srcOrd="0" destOrd="0" presId="urn:microsoft.com/office/officeart/2005/8/layout/process2"/>
    <dgm:cxn modelId="{77F2BF6B-F27F-402A-AC53-6613BFCF5268}" type="presParOf" srcId="{8D5FC5F1-4DA5-4335-B08C-94AE7DB021A9}" destId="{99795783-E57D-482F-B09F-13EBACB086E5}" srcOrd="2" destOrd="0" presId="urn:microsoft.com/office/officeart/2005/8/layout/process2"/>
    <dgm:cxn modelId="{07B234E3-FD0E-4B7B-B273-4A984F5D8E7A}" type="presParOf" srcId="{8D5FC5F1-4DA5-4335-B08C-94AE7DB021A9}" destId="{146C10E6-805F-4C8C-84D8-CA49BE58A3C4}" srcOrd="3" destOrd="0" presId="urn:microsoft.com/office/officeart/2005/8/layout/process2"/>
    <dgm:cxn modelId="{BCD688A0-9C41-47E0-95F5-B32700F04894}" type="presParOf" srcId="{146C10E6-805F-4C8C-84D8-CA49BE58A3C4}" destId="{F0C9B132-6AD8-420C-9C6C-6299E22636FB}" srcOrd="0" destOrd="0" presId="urn:microsoft.com/office/officeart/2005/8/layout/process2"/>
    <dgm:cxn modelId="{0076EB99-8D87-4580-9F16-3D94F07C83C4}" type="presParOf" srcId="{8D5FC5F1-4DA5-4335-B08C-94AE7DB021A9}" destId="{14AA690C-600D-4F9F-A5FF-39E4C217AB83}" srcOrd="4" destOrd="0" presId="urn:microsoft.com/office/officeart/2005/8/layout/process2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D7C4BC-962C-4416-82F2-3A8E80B81205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A0838A-745B-4B7A-A0BC-9604514E854D}">
      <dgm:prSet phldrT="[Text]"/>
      <dgm:spPr/>
      <dgm:t>
        <a:bodyPr/>
        <a:lstStyle/>
        <a:p>
          <a:r>
            <a:rPr lang="en-US" dirty="0" smtClean="0"/>
            <a:t>Durable and reliable</a:t>
          </a:r>
          <a:endParaRPr lang="en-US" dirty="0"/>
        </a:p>
      </dgm:t>
    </dgm:pt>
    <dgm:pt modelId="{354B1EF6-43D2-4FB1-81D6-92C909B470FB}" type="parTrans" cxnId="{787A9C00-9022-4571-BF80-6497B0719958}">
      <dgm:prSet/>
      <dgm:spPr/>
      <dgm:t>
        <a:bodyPr/>
        <a:lstStyle/>
        <a:p>
          <a:endParaRPr lang="en-US"/>
        </a:p>
      </dgm:t>
    </dgm:pt>
    <dgm:pt modelId="{5C1715EA-74A6-4562-8052-D6F4CAB3CAFB}" type="sibTrans" cxnId="{787A9C00-9022-4571-BF80-6497B0719958}">
      <dgm:prSet/>
      <dgm:spPr/>
      <dgm:t>
        <a:bodyPr/>
        <a:lstStyle/>
        <a:p>
          <a:endParaRPr lang="en-US"/>
        </a:p>
      </dgm:t>
    </dgm:pt>
    <dgm:pt modelId="{780E2036-5F81-4E3C-984B-24349A03969C}">
      <dgm:prSet phldrT="[Text]"/>
      <dgm:spPr/>
      <dgm:t>
        <a:bodyPr/>
        <a:lstStyle/>
        <a:p>
          <a:r>
            <a:rPr lang="en-US" dirty="0" smtClean="0"/>
            <a:t>Modular and easy to change</a:t>
          </a:r>
          <a:endParaRPr lang="en-US" dirty="0"/>
        </a:p>
      </dgm:t>
    </dgm:pt>
    <dgm:pt modelId="{D093EFAD-8CFD-4912-A4E4-344766103A18}" type="parTrans" cxnId="{87075E55-110C-4E35-8AFA-E9ACBBACFDCE}">
      <dgm:prSet/>
      <dgm:spPr/>
      <dgm:t>
        <a:bodyPr/>
        <a:lstStyle/>
        <a:p>
          <a:endParaRPr lang="en-US"/>
        </a:p>
      </dgm:t>
    </dgm:pt>
    <dgm:pt modelId="{A0EDED02-068C-4FD9-AFE0-EDE2ECA3C722}" type="sibTrans" cxnId="{87075E55-110C-4E35-8AFA-E9ACBBACFDCE}">
      <dgm:prSet/>
      <dgm:spPr/>
      <dgm:t>
        <a:bodyPr/>
        <a:lstStyle/>
        <a:p>
          <a:endParaRPr lang="en-US"/>
        </a:p>
      </dgm:t>
    </dgm:pt>
    <dgm:pt modelId="{09F8A314-0A3C-44CF-B810-F25A60F05D78}">
      <dgm:prSet phldrT="[Text]"/>
      <dgm:spPr/>
      <dgm:t>
        <a:bodyPr/>
        <a:lstStyle/>
        <a:p>
          <a:r>
            <a:rPr lang="en-US" dirty="0" smtClean="0"/>
            <a:t>Intelligent</a:t>
          </a:r>
          <a:endParaRPr lang="en-US" dirty="0"/>
        </a:p>
      </dgm:t>
    </dgm:pt>
    <dgm:pt modelId="{5B6C698A-8983-4E00-B474-59FDA5CA4E34}" type="parTrans" cxnId="{D1B76E3C-B82D-4E20-B7FE-3C6CBA473ED9}">
      <dgm:prSet/>
      <dgm:spPr/>
      <dgm:t>
        <a:bodyPr/>
        <a:lstStyle/>
        <a:p>
          <a:endParaRPr lang="en-US"/>
        </a:p>
      </dgm:t>
    </dgm:pt>
    <dgm:pt modelId="{09DD8910-1D00-4FC9-B402-32F8B1E5BC13}" type="sibTrans" cxnId="{D1B76E3C-B82D-4E20-B7FE-3C6CBA473ED9}">
      <dgm:prSet/>
      <dgm:spPr/>
      <dgm:t>
        <a:bodyPr/>
        <a:lstStyle/>
        <a:p>
          <a:endParaRPr lang="en-US"/>
        </a:p>
      </dgm:t>
    </dgm:pt>
    <dgm:pt modelId="{3DFF847C-4C0C-4EB5-BBAD-26BCBE915605}">
      <dgm:prSet phldrT="[Text]"/>
      <dgm:spPr/>
      <dgm:t>
        <a:bodyPr/>
        <a:lstStyle/>
        <a:p>
          <a:r>
            <a:rPr lang="en-US" dirty="0" smtClean="0"/>
            <a:t>Low Power Consumption</a:t>
          </a:r>
          <a:endParaRPr lang="en-US" dirty="0"/>
        </a:p>
      </dgm:t>
    </dgm:pt>
    <dgm:pt modelId="{B2A3E2AE-E687-4918-A6E1-2F6BA34EF72E}" type="parTrans" cxnId="{ADA1D29E-C819-4ED6-B2F7-E08FB6685209}">
      <dgm:prSet/>
      <dgm:spPr/>
      <dgm:t>
        <a:bodyPr/>
        <a:lstStyle/>
        <a:p>
          <a:endParaRPr lang="en-US"/>
        </a:p>
      </dgm:t>
    </dgm:pt>
    <dgm:pt modelId="{075CB583-7B4C-4F80-A7BD-2299811DC1F1}" type="sibTrans" cxnId="{ADA1D29E-C819-4ED6-B2F7-E08FB6685209}">
      <dgm:prSet/>
      <dgm:spPr/>
      <dgm:t>
        <a:bodyPr/>
        <a:lstStyle/>
        <a:p>
          <a:endParaRPr lang="en-US"/>
        </a:p>
      </dgm:t>
    </dgm:pt>
    <dgm:pt modelId="{71AC6304-6D9C-4E99-B941-EA97F9EB19B3}">
      <dgm:prSet phldrT="[Text]"/>
      <dgm:spPr/>
      <dgm:t>
        <a:bodyPr/>
        <a:lstStyle/>
        <a:p>
          <a:r>
            <a:rPr lang="en-US" dirty="0" smtClean="0"/>
            <a:t>Safe</a:t>
          </a:r>
          <a:endParaRPr lang="en-US" dirty="0"/>
        </a:p>
      </dgm:t>
    </dgm:pt>
    <dgm:pt modelId="{0735A593-DEAD-4E4D-B34F-8F49F6640660}" type="parTrans" cxnId="{2E868B94-7FCF-4E6A-9566-25757FD5E46D}">
      <dgm:prSet/>
      <dgm:spPr/>
      <dgm:t>
        <a:bodyPr/>
        <a:lstStyle/>
        <a:p>
          <a:endParaRPr lang="en-US"/>
        </a:p>
      </dgm:t>
    </dgm:pt>
    <dgm:pt modelId="{D34B0004-3B3B-45A3-B0A3-8E9067815AF5}" type="sibTrans" cxnId="{2E868B94-7FCF-4E6A-9566-25757FD5E46D}">
      <dgm:prSet/>
      <dgm:spPr/>
      <dgm:t>
        <a:bodyPr/>
        <a:lstStyle/>
        <a:p>
          <a:endParaRPr lang="en-US"/>
        </a:p>
      </dgm:t>
    </dgm:pt>
    <dgm:pt modelId="{D33EA6B0-198B-47D4-9D85-891665DCDCAD}" type="pres">
      <dgm:prSet presAssocID="{64D7C4BC-962C-4416-82F2-3A8E80B8120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50FFCF-26D8-4CE0-B299-844E68DA926F}" type="pres">
      <dgm:prSet presAssocID="{A7A0838A-745B-4B7A-A0BC-9604514E854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7EE81-F1E8-4644-B118-AEBE423BA39F}" type="pres">
      <dgm:prSet presAssocID="{5C1715EA-74A6-4562-8052-D6F4CAB3CAFB}" presName="sibTrans" presStyleCnt="0"/>
      <dgm:spPr/>
    </dgm:pt>
    <dgm:pt modelId="{01EA0113-B2CF-4CD2-BB17-D069D5FCFB59}" type="pres">
      <dgm:prSet presAssocID="{780E2036-5F81-4E3C-984B-24349A0396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0ECF1-421E-4786-A939-5D48A21EBFB2}" type="pres">
      <dgm:prSet presAssocID="{A0EDED02-068C-4FD9-AFE0-EDE2ECA3C722}" presName="sibTrans" presStyleCnt="0"/>
      <dgm:spPr/>
    </dgm:pt>
    <dgm:pt modelId="{08247FED-7BB7-4370-9B7D-5055D9670A05}" type="pres">
      <dgm:prSet presAssocID="{09F8A314-0A3C-44CF-B810-F25A60F05D7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5A03D-A8A7-45AE-8F53-8BC2C2115B81}" type="pres">
      <dgm:prSet presAssocID="{09DD8910-1D00-4FC9-B402-32F8B1E5BC13}" presName="sibTrans" presStyleCnt="0"/>
      <dgm:spPr/>
    </dgm:pt>
    <dgm:pt modelId="{C0A846A3-7990-4309-97B4-A6F4A4B19975}" type="pres">
      <dgm:prSet presAssocID="{3DFF847C-4C0C-4EB5-BBAD-26BCBE91560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3DFAB-8BC9-47B3-BDEF-C83D2F774AAE}" type="pres">
      <dgm:prSet presAssocID="{075CB583-7B4C-4F80-A7BD-2299811DC1F1}" presName="sibTrans" presStyleCnt="0"/>
      <dgm:spPr/>
    </dgm:pt>
    <dgm:pt modelId="{0824D5A9-1E6E-4A3A-9DBB-193B366EC253}" type="pres">
      <dgm:prSet presAssocID="{71AC6304-6D9C-4E99-B941-EA97F9EB19B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C95910-FF5F-48F7-9AE5-7980E1B0230B}" type="presOf" srcId="{64D7C4BC-962C-4416-82F2-3A8E80B81205}" destId="{D33EA6B0-198B-47D4-9D85-891665DCDCAD}" srcOrd="0" destOrd="0" presId="urn:microsoft.com/office/officeart/2005/8/layout/default"/>
    <dgm:cxn modelId="{D1B76E3C-B82D-4E20-B7FE-3C6CBA473ED9}" srcId="{64D7C4BC-962C-4416-82F2-3A8E80B81205}" destId="{09F8A314-0A3C-44CF-B810-F25A60F05D78}" srcOrd="2" destOrd="0" parTransId="{5B6C698A-8983-4E00-B474-59FDA5CA4E34}" sibTransId="{09DD8910-1D00-4FC9-B402-32F8B1E5BC13}"/>
    <dgm:cxn modelId="{787A9C00-9022-4571-BF80-6497B0719958}" srcId="{64D7C4BC-962C-4416-82F2-3A8E80B81205}" destId="{A7A0838A-745B-4B7A-A0BC-9604514E854D}" srcOrd="0" destOrd="0" parTransId="{354B1EF6-43D2-4FB1-81D6-92C909B470FB}" sibTransId="{5C1715EA-74A6-4562-8052-D6F4CAB3CAFB}"/>
    <dgm:cxn modelId="{26654D58-7D0F-49F9-B2DD-30EF15A87BE0}" type="presOf" srcId="{71AC6304-6D9C-4E99-B941-EA97F9EB19B3}" destId="{0824D5A9-1E6E-4A3A-9DBB-193B366EC253}" srcOrd="0" destOrd="0" presId="urn:microsoft.com/office/officeart/2005/8/layout/default"/>
    <dgm:cxn modelId="{E12C7992-75AB-47E0-B8BA-B415C5D23E74}" type="presOf" srcId="{780E2036-5F81-4E3C-984B-24349A03969C}" destId="{01EA0113-B2CF-4CD2-BB17-D069D5FCFB59}" srcOrd="0" destOrd="0" presId="urn:microsoft.com/office/officeart/2005/8/layout/default"/>
    <dgm:cxn modelId="{ADA1D29E-C819-4ED6-B2F7-E08FB6685209}" srcId="{64D7C4BC-962C-4416-82F2-3A8E80B81205}" destId="{3DFF847C-4C0C-4EB5-BBAD-26BCBE915605}" srcOrd="3" destOrd="0" parTransId="{B2A3E2AE-E687-4918-A6E1-2F6BA34EF72E}" sibTransId="{075CB583-7B4C-4F80-A7BD-2299811DC1F1}"/>
    <dgm:cxn modelId="{2E868B94-7FCF-4E6A-9566-25757FD5E46D}" srcId="{64D7C4BC-962C-4416-82F2-3A8E80B81205}" destId="{71AC6304-6D9C-4E99-B941-EA97F9EB19B3}" srcOrd="4" destOrd="0" parTransId="{0735A593-DEAD-4E4D-B34F-8F49F6640660}" sibTransId="{D34B0004-3B3B-45A3-B0A3-8E9067815AF5}"/>
    <dgm:cxn modelId="{2C2EAAB0-53DA-43E3-92E5-7665188A0275}" type="presOf" srcId="{09F8A314-0A3C-44CF-B810-F25A60F05D78}" destId="{08247FED-7BB7-4370-9B7D-5055D9670A05}" srcOrd="0" destOrd="0" presId="urn:microsoft.com/office/officeart/2005/8/layout/default"/>
    <dgm:cxn modelId="{87075E55-110C-4E35-8AFA-E9ACBBACFDCE}" srcId="{64D7C4BC-962C-4416-82F2-3A8E80B81205}" destId="{780E2036-5F81-4E3C-984B-24349A03969C}" srcOrd="1" destOrd="0" parTransId="{D093EFAD-8CFD-4912-A4E4-344766103A18}" sibTransId="{A0EDED02-068C-4FD9-AFE0-EDE2ECA3C722}"/>
    <dgm:cxn modelId="{6C42FABF-127A-47AE-B50F-D9F4D19B35A5}" type="presOf" srcId="{3DFF847C-4C0C-4EB5-BBAD-26BCBE915605}" destId="{C0A846A3-7990-4309-97B4-A6F4A4B19975}" srcOrd="0" destOrd="0" presId="urn:microsoft.com/office/officeart/2005/8/layout/default"/>
    <dgm:cxn modelId="{25DE4107-CBF2-48A1-BAFD-FCC3CD06F367}" type="presOf" srcId="{A7A0838A-745B-4B7A-A0BC-9604514E854D}" destId="{3C50FFCF-26D8-4CE0-B299-844E68DA926F}" srcOrd="0" destOrd="0" presId="urn:microsoft.com/office/officeart/2005/8/layout/default"/>
    <dgm:cxn modelId="{BCCBA818-89D7-4F90-A9C6-0E6E416548C0}" type="presParOf" srcId="{D33EA6B0-198B-47D4-9D85-891665DCDCAD}" destId="{3C50FFCF-26D8-4CE0-B299-844E68DA926F}" srcOrd="0" destOrd="0" presId="urn:microsoft.com/office/officeart/2005/8/layout/default"/>
    <dgm:cxn modelId="{568F6DB6-30A6-457A-8B38-61ACAC19E86C}" type="presParOf" srcId="{D33EA6B0-198B-47D4-9D85-891665DCDCAD}" destId="{2577EE81-F1E8-4644-B118-AEBE423BA39F}" srcOrd="1" destOrd="0" presId="urn:microsoft.com/office/officeart/2005/8/layout/default"/>
    <dgm:cxn modelId="{1D3E3B24-8B7F-4BAC-99D6-5010CA20FE6F}" type="presParOf" srcId="{D33EA6B0-198B-47D4-9D85-891665DCDCAD}" destId="{01EA0113-B2CF-4CD2-BB17-D069D5FCFB59}" srcOrd="2" destOrd="0" presId="urn:microsoft.com/office/officeart/2005/8/layout/default"/>
    <dgm:cxn modelId="{46E8673F-561D-46EA-802F-7926627B2CC1}" type="presParOf" srcId="{D33EA6B0-198B-47D4-9D85-891665DCDCAD}" destId="{45C0ECF1-421E-4786-A939-5D48A21EBFB2}" srcOrd="3" destOrd="0" presId="urn:microsoft.com/office/officeart/2005/8/layout/default"/>
    <dgm:cxn modelId="{D5FB9F95-99DD-4773-8A6D-7FE0AB10E190}" type="presParOf" srcId="{D33EA6B0-198B-47D4-9D85-891665DCDCAD}" destId="{08247FED-7BB7-4370-9B7D-5055D9670A05}" srcOrd="4" destOrd="0" presId="urn:microsoft.com/office/officeart/2005/8/layout/default"/>
    <dgm:cxn modelId="{F52F8FFC-9CB0-45F1-8B60-1FD68B509BED}" type="presParOf" srcId="{D33EA6B0-198B-47D4-9D85-891665DCDCAD}" destId="{6455A03D-A8A7-45AE-8F53-8BC2C2115B81}" srcOrd="5" destOrd="0" presId="urn:microsoft.com/office/officeart/2005/8/layout/default"/>
    <dgm:cxn modelId="{787095AC-B354-48E6-8AF6-A21437D3E0D2}" type="presParOf" srcId="{D33EA6B0-198B-47D4-9D85-891665DCDCAD}" destId="{C0A846A3-7990-4309-97B4-A6F4A4B19975}" srcOrd="6" destOrd="0" presId="urn:microsoft.com/office/officeart/2005/8/layout/default"/>
    <dgm:cxn modelId="{CB44757A-B3A8-4F91-8797-D71E95CB817E}" type="presParOf" srcId="{D33EA6B0-198B-47D4-9D85-891665DCDCAD}" destId="{0463DFAB-8BC9-47B3-BDEF-C83D2F774AAE}" srcOrd="7" destOrd="0" presId="urn:microsoft.com/office/officeart/2005/8/layout/default"/>
    <dgm:cxn modelId="{5217834F-94C6-4F54-9537-49C9827D2FFF}" type="presParOf" srcId="{D33EA6B0-198B-47D4-9D85-891665DCDCAD}" destId="{0824D5A9-1E6E-4A3A-9DBB-193B366EC25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Shortened case and lightened mast to decrease weight</a:t>
          </a:r>
          <a:endParaRPr lang="en-US" dirty="0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Improved encoder to motor shaft connection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Added shocks to dampen bounce and add durability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Modified wheel base to improve mobility</a:t>
          </a:r>
          <a:endParaRPr lang="en-US" dirty="0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4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4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4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4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11110A-25C4-4AFB-B261-530C32B75A61}" type="presOf" srcId="{797C1779-61CA-4551-AF51-AFA2A2C0BDE3}" destId="{CF34EE8F-DB77-4141-8D2A-938BA8391966}" srcOrd="1" destOrd="0" presId="urn:microsoft.com/office/officeart/2005/8/layout/vList4"/>
    <dgm:cxn modelId="{4E7F7E73-58B6-4BAE-B3E3-8520080C2B99}" type="presOf" srcId="{23C9C4C1-39AB-4EE4-A94C-4808907C8620}" destId="{EEDEDFA3-00AA-4E8A-B585-D5344284C0CD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10E1C010-C616-4303-B914-9B66C2631125}" type="presOf" srcId="{797C1779-61CA-4551-AF51-AFA2A2C0BDE3}" destId="{63428829-DC74-42CF-B826-4FBFE9655C1B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319C6E37-ACDA-4A03-8A01-16728E6A529F}" type="presOf" srcId="{9C00CCE9-D750-43BF-9A37-D22B9A69995C}" destId="{344A458B-F380-4509-AC89-CD8BB4EF2EEC}" srcOrd="1" destOrd="0" presId="urn:microsoft.com/office/officeart/2005/8/layout/vList4"/>
    <dgm:cxn modelId="{A7E6828F-37A1-4FEA-8056-D49FBD982815}" type="presOf" srcId="{23C9C4C1-39AB-4EE4-A94C-4808907C8620}" destId="{2532D1C1-B10D-488D-9BE1-2C62EF465DA6}" srcOrd="1" destOrd="0" presId="urn:microsoft.com/office/officeart/2005/8/layout/vList4"/>
    <dgm:cxn modelId="{514FDC72-2FB6-4E42-9874-95EF56E9848A}" type="presOf" srcId="{9C00CCE9-D750-43BF-9A37-D22B9A69995C}" destId="{5C782E67-F6E6-4F21-932E-CDDFB8264A22}" srcOrd="0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FF20E3FB-0874-44B3-A282-7F28BC370DDC}" type="presOf" srcId="{EB65B2EC-7593-41BC-98C9-606804FCCA9E}" destId="{CA8CF9C3-2506-4822-8BAA-964FE666E39A}" srcOrd="0" destOrd="0" presId="urn:microsoft.com/office/officeart/2005/8/layout/vList4"/>
    <dgm:cxn modelId="{402E36DA-400A-4B73-94BE-E43B5451284A}" type="presOf" srcId="{8EA6E68A-0045-471D-8F1F-DE0D00B6393C}" destId="{BAF2FAD0-1BCF-4B41-B8C9-99365DB7FB4F}" srcOrd="0" destOrd="0" presId="urn:microsoft.com/office/officeart/2005/8/layout/vList4"/>
    <dgm:cxn modelId="{C51A2F65-706F-4764-9C75-FD536FBD6C9E}" type="presOf" srcId="{8EA6E68A-0045-471D-8F1F-DE0D00B6393C}" destId="{67378CDF-40F0-40C2-BA96-75E4135A370D}" srcOrd="1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5869BAF0-C7AE-4BEF-B066-9AE3BB0353A3}" type="presParOf" srcId="{CA8CF9C3-2506-4822-8BAA-964FE666E39A}" destId="{56803E69-1D8E-43A9-A53A-B32B04987604}" srcOrd="0" destOrd="0" presId="urn:microsoft.com/office/officeart/2005/8/layout/vList4"/>
    <dgm:cxn modelId="{09F02852-C13D-4626-85FA-E8A18CA09D63}" type="presParOf" srcId="{56803E69-1D8E-43A9-A53A-B32B04987604}" destId="{63428829-DC74-42CF-B826-4FBFE9655C1B}" srcOrd="0" destOrd="0" presId="urn:microsoft.com/office/officeart/2005/8/layout/vList4"/>
    <dgm:cxn modelId="{61B78F62-AE22-4A9C-86DF-EC1D1E4B23D1}" type="presParOf" srcId="{56803E69-1D8E-43A9-A53A-B32B04987604}" destId="{7B63F2E1-A8A0-4055-8303-C599AF8F2F23}" srcOrd="1" destOrd="0" presId="urn:microsoft.com/office/officeart/2005/8/layout/vList4"/>
    <dgm:cxn modelId="{253A2E42-9179-4E90-A90D-31F7FAF69A67}" type="presParOf" srcId="{56803E69-1D8E-43A9-A53A-B32B04987604}" destId="{CF34EE8F-DB77-4141-8D2A-938BA8391966}" srcOrd="2" destOrd="0" presId="urn:microsoft.com/office/officeart/2005/8/layout/vList4"/>
    <dgm:cxn modelId="{DBC47A20-B683-40F0-A4E3-D5682F49ABB4}" type="presParOf" srcId="{CA8CF9C3-2506-4822-8BAA-964FE666E39A}" destId="{C27FE528-7AF3-43A6-8149-8F4DF77B0C94}" srcOrd="1" destOrd="0" presId="urn:microsoft.com/office/officeart/2005/8/layout/vList4"/>
    <dgm:cxn modelId="{AEC49040-A726-4914-ACB8-7D9B75744945}" type="presParOf" srcId="{CA8CF9C3-2506-4822-8BAA-964FE666E39A}" destId="{A7B70A92-7813-4728-A2B3-9BF176BE626C}" srcOrd="2" destOrd="0" presId="urn:microsoft.com/office/officeart/2005/8/layout/vList4"/>
    <dgm:cxn modelId="{F4174B05-26BF-459F-B7DD-F5E79D6BE6F4}" type="presParOf" srcId="{A7B70A92-7813-4728-A2B3-9BF176BE626C}" destId="{EEDEDFA3-00AA-4E8A-B585-D5344284C0CD}" srcOrd="0" destOrd="0" presId="urn:microsoft.com/office/officeart/2005/8/layout/vList4"/>
    <dgm:cxn modelId="{B5C72362-1711-411F-AC7A-A8A62673D286}" type="presParOf" srcId="{A7B70A92-7813-4728-A2B3-9BF176BE626C}" destId="{5F772089-7A38-4264-BD5E-0715F4E239B7}" srcOrd="1" destOrd="0" presId="urn:microsoft.com/office/officeart/2005/8/layout/vList4"/>
    <dgm:cxn modelId="{73B063E9-B30B-4AE4-8357-FE3108433690}" type="presParOf" srcId="{A7B70A92-7813-4728-A2B3-9BF176BE626C}" destId="{2532D1C1-B10D-488D-9BE1-2C62EF465DA6}" srcOrd="2" destOrd="0" presId="urn:microsoft.com/office/officeart/2005/8/layout/vList4"/>
    <dgm:cxn modelId="{7F163921-EF3C-4FDB-86D3-4CE2594306F1}" type="presParOf" srcId="{CA8CF9C3-2506-4822-8BAA-964FE666E39A}" destId="{BABF1784-43E4-4FEA-839B-A7DDA120E0C4}" srcOrd="3" destOrd="0" presId="urn:microsoft.com/office/officeart/2005/8/layout/vList4"/>
    <dgm:cxn modelId="{0094179B-F5EE-46AE-A7A2-52514CB93E02}" type="presParOf" srcId="{CA8CF9C3-2506-4822-8BAA-964FE666E39A}" destId="{82008891-1CB7-4EE9-B6B8-04ED2DB02437}" srcOrd="4" destOrd="0" presId="urn:microsoft.com/office/officeart/2005/8/layout/vList4"/>
    <dgm:cxn modelId="{F5B7E7C0-5473-40CA-9A72-A5B41E6757DC}" type="presParOf" srcId="{82008891-1CB7-4EE9-B6B8-04ED2DB02437}" destId="{BAF2FAD0-1BCF-4B41-B8C9-99365DB7FB4F}" srcOrd="0" destOrd="0" presId="urn:microsoft.com/office/officeart/2005/8/layout/vList4"/>
    <dgm:cxn modelId="{A27B0C84-BAE4-41BC-A0B7-666049B66D01}" type="presParOf" srcId="{82008891-1CB7-4EE9-B6B8-04ED2DB02437}" destId="{672DE49A-11B1-4CEA-B4D2-B1520A639056}" srcOrd="1" destOrd="0" presId="urn:microsoft.com/office/officeart/2005/8/layout/vList4"/>
    <dgm:cxn modelId="{C1748385-F049-4553-A224-078D4CFC9EC5}" type="presParOf" srcId="{82008891-1CB7-4EE9-B6B8-04ED2DB02437}" destId="{67378CDF-40F0-40C2-BA96-75E4135A370D}" srcOrd="2" destOrd="0" presId="urn:microsoft.com/office/officeart/2005/8/layout/vList4"/>
    <dgm:cxn modelId="{7386725B-0247-4EE6-83FC-1D25D7B82338}" type="presParOf" srcId="{CA8CF9C3-2506-4822-8BAA-964FE666E39A}" destId="{AFF0336C-4A2B-4240-9F91-70BA1DF724DE}" srcOrd="5" destOrd="0" presId="urn:microsoft.com/office/officeart/2005/8/layout/vList4"/>
    <dgm:cxn modelId="{2FAC1A82-3C50-4E97-9FDF-39EBFC55CE32}" type="presParOf" srcId="{CA8CF9C3-2506-4822-8BAA-964FE666E39A}" destId="{2309FC0E-19CE-473B-9127-47D49B95E64C}" srcOrd="6" destOrd="0" presId="urn:microsoft.com/office/officeart/2005/8/layout/vList4"/>
    <dgm:cxn modelId="{9ECAAA9A-D268-4338-8C50-A1376BE11215}" type="presParOf" srcId="{2309FC0E-19CE-473B-9127-47D49B95E64C}" destId="{5C782E67-F6E6-4F21-932E-CDDFB8264A22}" srcOrd="0" destOrd="0" presId="urn:microsoft.com/office/officeart/2005/8/layout/vList4"/>
    <dgm:cxn modelId="{EC22E1D5-0CD8-423D-A7DA-24A9A8CF6AC1}" type="presParOf" srcId="{2309FC0E-19CE-473B-9127-47D49B95E64C}" destId="{0FB92B1F-C2AE-4517-9C3F-6EBCA6990873}" srcOrd="1" destOrd="0" presId="urn:microsoft.com/office/officeart/2005/8/layout/vList4"/>
    <dgm:cxn modelId="{34AC47C6-7B8D-4568-A849-0984BFD5E2CF}" type="presParOf" srcId="{2309FC0E-19CE-473B-9127-47D49B95E64C}" destId="{344A458B-F380-4509-AC89-CD8BB4EF2EE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Adds stability and durability to sensors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Increased turning speed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Heavier on the back wheels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Meets physical constraints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4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964F3D-786E-4FCC-A77B-0CDF5AD9DC6D}" type="presOf" srcId="{0F599821-5A55-402F-BA33-650BD7015CDC}" destId="{D6AA9AE4-B4B7-4242-B8F0-572FC402FF5F}" srcOrd="0" destOrd="0" presId="urn:microsoft.com/office/officeart/2005/8/layout/default"/>
    <dgm:cxn modelId="{E8FBE1C5-0DDD-47E2-866D-DC10986552D9}" type="presOf" srcId="{E9206C08-0E03-4994-A770-202C21972570}" destId="{ED628086-9719-4B94-9DA7-19B9392AB73D}" srcOrd="0" destOrd="0" presId="urn:microsoft.com/office/officeart/2005/8/layout/default"/>
    <dgm:cxn modelId="{8CB9BB89-34D5-4686-A2ED-2515D981BD5A}" type="presOf" srcId="{9D0C9CEB-BF1B-438E-8FD9-F2688FA598FD}" destId="{0010C8F7-DB4E-4B2F-91A6-EF0418BF31AE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6034B054-5125-4354-B428-16E1ADC11E28}" type="presOf" srcId="{64D304B9-B80C-42D6-958A-E6D7F0159B89}" destId="{B80AE583-AFAD-4FF4-8482-2C9307FB6CC4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ACAF8FEB-D12D-48DA-A425-B6B94D674ACA}" type="presOf" srcId="{941B45D0-413C-4C4E-9529-141972423409}" destId="{42530DCE-0620-4B44-A301-9BFDDA7CEEC1}" srcOrd="0" destOrd="0" presId="urn:microsoft.com/office/officeart/2005/8/layout/default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F433CC94-102B-458C-ACAB-917AF70AC1B0}" type="presParOf" srcId="{D6AA9AE4-B4B7-4242-B8F0-572FC402FF5F}" destId="{42530DCE-0620-4B44-A301-9BFDDA7CEEC1}" srcOrd="0" destOrd="0" presId="urn:microsoft.com/office/officeart/2005/8/layout/default"/>
    <dgm:cxn modelId="{21D28296-1193-488B-AFD6-C77BFF904D94}" type="presParOf" srcId="{D6AA9AE4-B4B7-4242-B8F0-572FC402FF5F}" destId="{16A5FA87-C4BA-4F5E-8FA0-8008BD9ACD58}" srcOrd="1" destOrd="0" presId="urn:microsoft.com/office/officeart/2005/8/layout/default"/>
    <dgm:cxn modelId="{866717F4-511B-4E29-A40C-B260A091FD4A}" type="presParOf" srcId="{D6AA9AE4-B4B7-4242-B8F0-572FC402FF5F}" destId="{0010C8F7-DB4E-4B2F-91A6-EF0418BF31AE}" srcOrd="2" destOrd="0" presId="urn:microsoft.com/office/officeart/2005/8/layout/default"/>
    <dgm:cxn modelId="{D2653F10-C13F-4087-901E-2F914623A7B4}" type="presParOf" srcId="{D6AA9AE4-B4B7-4242-B8F0-572FC402FF5F}" destId="{16726AD4-82CA-4EED-A594-682C4C9BF90C}" srcOrd="3" destOrd="0" presId="urn:microsoft.com/office/officeart/2005/8/layout/default"/>
    <dgm:cxn modelId="{6B17E229-2322-4025-A244-3BD281105426}" type="presParOf" srcId="{D6AA9AE4-B4B7-4242-B8F0-572FC402FF5F}" destId="{B80AE583-AFAD-4FF4-8482-2C9307FB6CC4}" srcOrd="4" destOrd="0" presId="urn:microsoft.com/office/officeart/2005/8/layout/default"/>
    <dgm:cxn modelId="{CBC38196-B14B-4ADF-9AC4-5B75E4D52F4F}" type="presParOf" srcId="{D6AA9AE4-B4B7-4242-B8F0-572FC402FF5F}" destId="{BEFC915B-A6E0-4953-B448-3B797B742A02}" srcOrd="5" destOrd="0" presId="urn:microsoft.com/office/officeart/2005/8/layout/default"/>
    <dgm:cxn modelId="{3218D443-A315-43D6-9B32-7841EB594287}" type="presParOf" srcId="{D6AA9AE4-B4B7-4242-B8F0-572FC402FF5F}" destId="{ED628086-9719-4B94-9DA7-19B9392AB73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65B2EC-7593-41BC-98C9-606804FCCA9E}" type="doc">
      <dgm:prSet loTypeId="urn:microsoft.com/office/officeart/2005/8/layout/vList4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C9C4C1-39AB-4EE4-A94C-4808907C8620}">
      <dgm:prSet phldrT="[Text]"/>
      <dgm:spPr/>
      <dgm:t>
        <a:bodyPr/>
        <a:lstStyle/>
        <a:p>
          <a:r>
            <a:rPr lang="en-US" dirty="0" smtClean="0"/>
            <a:t>Replaced SICK LIDAR with Hokuyo model for increased angular scan</a:t>
          </a:r>
          <a:endParaRPr lang="en-US" dirty="0"/>
        </a:p>
      </dgm:t>
    </dgm:pt>
    <dgm:pt modelId="{EF0DCE79-DB1E-4804-94B4-8BA8A959E2C0}" type="parTrans" cxnId="{BDE7B168-3B6C-4D55-8EF3-400A69893F89}">
      <dgm:prSet/>
      <dgm:spPr/>
      <dgm:t>
        <a:bodyPr/>
        <a:lstStyle/>
        <a:p>
          <a:endParaRPr lang="en-US"/>
        </a:p>
      </dgm:t>
    </dgm:pt>
    <dgm:pt modelId="{57EA9030-278A-429C-9EF5-6A1D1B60549E}" type="sibTrans" cxnId="{BDE7B168-3B6C-4D55-8EF3-400A69893F89}">
      <dgm:prSet/>
      <dgm:spPr/>
      <dgm:t>
        <a:bodyPr/>
        <a:lstStyle/>
        <a:p>
          <a:endParaRPr lang="en-US"/>
        </a:p>
      </dgm:t>
    </dgm:pt>
    <dgm:pt modelId="{8EA6E68A-0045-471D-8F1F-DE0D00B6393C}">
      <dgm:prSet phldrT="[Text]"/>
      <dgm:spPr/>
      <dgm:t>
        <a:bodyPr/>
        <a:lstStyle/>
        <a:p>
          <a:r>
            <a:rPr lang="en-US" dirty="0" smtClean="0"/>
            <a:t>Replaced Black Jaguar motor controllers with </a:t>
          </a:r>
          <a:r>
            <a:rPr lang="en-US" dirty="0" err="1" smtClean="0"/>
            <a:t>RoboteQ</a:t>
          </a:r>
          <a:r>
            <a:rPr lang="en-US" dirty="0" smtClean="0"/>
            <a:t> motor controller</a:t>
          </a:r>
          <a:endParaRPr lang="en-US" dirty="0"/>
        </a:p>
      </dgm:t>
    </dgm:pt>
    <dgm:pt modelId="{EFFBAAA1-E3F9-44F2-ACBD-633FF3C4F933}" type="parTrans" cxnId="{1BF5F442-306A-47EB-A00C-AD01BFAB9BB3}">
      <dgm:prSet/>
      <dgm:spPr/>
      <dgm:t>
        <a:bodyPr/>
        <a:lstStyle/>
        <a:p>
          <a:endParaRPr lang="en-US"/>
        </a:p>
      </dgm:t>
    </dgm:pt>
    <dgm:pt modelId="{CCDB9C7F-4B77-422D-BE9F-421D6F4D7FF4}" type="sibTrans" cxnId="{1BF5F442-306A-47EB-A00C-AD01BFAB9BB3}">
      <dgm:prSet/>
      <dgm:spPr/>
      <dgm:t>
        <a:bodyPr/>
        <a:lstStyle/>
        <a:p>
          <a:endParaRPr lang="en-US"/>
        </a:p>
      </dgm:t>
    </dgm:pt>
    <dgm:pt modelId="{797C1779-61CA-4551-AF51-AFA2A2C0BDE3}">
      <dgm:prSet phldrT="[Text]"/>
      <dgm:spPr/>
      <dgm:t>
        <a:bodyPr/>
        <a:lstStyle/>
        <a:p>
          <a:r>
            <a:rPr lang="en-US" dirty="0" smtClean="0"/>
            <a:t>Replaced old emergency shut off switch for increased safety</a:t>
          </a:r>
          <a:endParaRPr lang="en-US" dirty="0"/>
        </a:p>
      </dgm:t>
    </dgm:pt>
    <dgm:pt modelId="{93E9821C-7BC3-4922-A067-B11E3FFB16CB}" type="sibTrans" cxnId="{CC3F4D3B-7D84-472D-8520-FBEF77E75C68}">
      <dgm:prSet/>
      <dgm:spPr/>
      <dgm:t>
        <a:bodyPr/>
        <a:lstStyle/>
        <a:p>
          <a:endParaRPr lang="en-US"/>
        </a:p>
      </dgm:t>
    </dgm:pt>
    <dgm:pt modelId="{A04FF30A-D1DD-460D-8091-520D8BDC1E40}" type="parTrans" cxnId="{CC3F4D3B-7D84-472D-8520-FBEF77E75C68}">
      <dgm:prSet/>
      <dgm:spPr/>
      <dgm:t>
        <a:bodyPr/>
        <a:lstStyle/>
        <a:p>
          <a:endParaRPr lang="en-US"/>
        </a:p>
      </dgm:t>
    </dgm:pt>
    <dgm:pt modelId="{9C00CCE9-D750-43BF-9A37-D22B9A69995C}">
      <dgm:prSet phldrT="[Text]"/>
      <dgm:spPr/>
      <dgm:t>
        <a:bodyPr/>
        <a:lstStyle/>
        <a:p>
          <a:r>
            <a:rPr lang="en-US" dirty="0" smtClean="0"/>
            <a:t>Moved the battery charger off of the robot to decrease weight</a:t>
          </a:r>
          <a:endParaRPr lang="en-US" dirty="0"/>
        </a:p>
      </dgm:t>
    </dgm:pt>
    <dgm:pt modelId="{C6212095-9C80-43A4-876C-918DF0053277}" type="sibTrans" cxnId="{0D783F6C-98E9-432C-9421-950C4BA9631F}">
      <dgm:prSet/>
      <dgm:spPr/>
      <dgm:t>
        <a:bodyPr/>
        <a:lstStyle/>
        <a:p>
          <a:endParaRPr lang="en-US"/>
        </a:p>
      </dgm:t>
    </dgm:pt>
    <dgm:pt modelId="{07B2E894-4737-45A0-AB5A-EA5C45CA8399}" type="parTrans" cxnId="{0D783F6C-98E9-432C-9421-950C4BA9631F}">
      <dgm:prSet/>
      <dgm:spPr/>
      <dgm:t>
        <a:bodyPr/>
        <a:lstStyle/>
        <a:p>
          <a:endParaRPr lang="en-US"/>
        </a:p>
      </dgm:t>
    </dgm:pt>
    <dgm:pt modelId="{58ACEC67-9F73-486A-97A7-38A287ECA301}">
      <dgm:prSet phldrT="[Text]"/>
      <dgm:spPr/>
      <dgm:t>
        <a:bodyPr/>
        <a:lstStyle/>
        <a:p>
          <a:r>
            <a:rPr lang="en-US" dirty="0" smtClean="0"/>
            <a:t>Replaced the </a:t>
          </a:r>
          <a:r>
            <a:rPr lang="en-US" dirty="0" err="1" smtClean="0"/>
            <a:t>Elphel</a:t>
          </a:r>
          <a:r>
            <a:rPr lang="en-US" dirty="0" smtClean="0"/>
            <a:t> camera with a Logitech webcam for easier communication</a:t>
          </a:r>
          <a:endParaRPr lang="en-US" dirty="0"/>
        </a:p>
      </dgm:t>
    </dgm:pt>
    <dgm:pt modelId="{3AFD4372-46CF-4E94-A431-B54F7E6190DE}" type="parTrans" cxnId="{EC068966-C4B1-4AFF-A447-6B153D3BF23F}">
      <dgm:prSet/>
      <dgm:spPr/>
      <dgm:t>
        <a:bodyPr/>
        <a:lstStyle/>
        <a:p>
          <a:endParaRPr lang="en-US"/>
        </a:p>
      </dgm:t>
    </dgm:pt>
    <dgm:pt modelId="{226120A6-3C83-4384-9193-98A8E78E4C5F}" type="sibTrans" cxnId="{EC068966-C4B1-4AFF-A447-6B153D3BF23F}">
      <dgm:prSet/>
      <dgm:spPr/>
      <dgm:t>
        <a:bodyPr/>
        <a:lstStyle/>
        <a:p>
          <a:endParaRPr lang="en-US"/>
        </a:p>
      </dgm:t>
    </dgm:pt>
    <dgm:pt modelId="{1620C263-D140-47B8-86C3-3FB67F85CF34}">
      <dgm:prSet phldrT="[Text]"/>
      <dgm:spPr/>
      <dgm:t>
        <a:bodyPr/>
        <a:lstStyle/>
        <a:p>
          <a:r>
            <a:rPr lang="en-US" dirty="0" smtClean="0"/>
            <a:t>Incorporated the WAAS features of the GPS for increased accuracy</a:t>
          </a:r>
          <a:endParaRPr lang="en-US" dirty="0"/>
        </a:p>
      </dgm:t>
    </dgm:pt>
    <dgm:pt modelId="{CC9C2986-94CE-40C0-BF1B-29B8EFBB4A22}" type="parTrans" cxnId="{48709EB1-AD59-4B23-BC22-E6B90B0F708B}">
      <dgm:prSet/>
      <dgm:spPr/>
      <dgm:t>
        <a:bodyPr/>
        <a:lstStyle/>
        <a:p>
          <a:endParaRPr lang="en-US"/>
        </a:p>
      </dgm:t>
    </dgm:pt>
    <dgm:pt modelId="{E8B8DB83-2686-4FF6-8CAF-1A1DA566714F}" type="sibTrans" cxnId="{48709EB1-AD59-4B23-BC22-E6B90B0F708B}">
      <dgm:prSet/>
      <dgm:spPr/>
      <dgm:t>
        <a:bodyPr/>
        <a:lstStyle/>
        <a:p>
          <a:endParaRPr lang="en-US"/>
        </a:p>
      </dgm:t>
    </dgm:pt>
    <dgm:pt modelId="{CA8CF9C3-2506-4822-8BAA-964FE666E39A}" type="pres">
      <dgm:prSet presAssocID="{EB65B2EC-7593-41BC-98C9-606804FCCA9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803E69-1D8E-43A9-A53A-B32B04987604}" type="pres">
      <dgm:prSet presAssocID="{797C1779-61CA-4551-AF51-AFA2A2C0BDE3}" presName="comp" presStyleCnt="0"/>
      <dgm:spPr/>
      <dgm:t>
        <a:bodyPr/>
        <a:lstStyle/>
        <a:p>
          <a:endParaRPr lang="en-US"/>
        </a:p>
      </dgm:t>
    </dgm:pt>
    <dgm:pt modelId="{63428829-DC74-42CF-B826-4FBFE9655C1B}" type="pres">
      <dgm:prSet presAssocID="{797C1779-61CA-4551-AF51-AFA2A2C0BDE3}" presName="box" presStyleLbl="node1" presStyleIdx="0" presStyleCnt="6" custLinFactNeighborX="6250" custLinFactNeighborY="-2000"/>
      <dgm:spPr/>
      <dgm:t>
        <a:bodyPr/>
        <a:lstStyle/>
        <a:p>
          <a:endParaRPr lang="en-US"/>
        </a:p>
      </dgm:t>
    </dgm:pt>
    <dgm:pt modelId="{7B63F2E1-A8A0-4055-8303-C599AF8F2F23}" type="pres">
      <dgm:prSet presAssocID="{797C1779-61CA-4551-AF51-AFA2A2C0BDE3}" presName="img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CF34EE8F-DB77-4141-8D2A-938BA8391966}" type="pres">
      <dgm:prSet presAssocID="{797C1779-61CA-4551-AF51-AFA2A2C0BDE3}" presName="text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7FE528-7AF3-43A6-8149-8F4DF77B0C94}" type="pres">
      <dgm:prSet presAssocID="{93E9821C-7BC3-4922-A067-B11E3FFB16CB}" presName="spacer" presStyleCnt="0"/>
      <dgm:spPr/>
      <dgm:t>
        <a:bodyPr/>
        <a:lstStyle/>
        <a:p>
          <a:endParaRPr lang="en-US"/>
        </a:p>
      </dgm:t>
    </dgm:pt>
    <dgm:pt modelId="{A7B70A92-7813-4728-A2B3-9BF176BE626C}" type="pres">
      <dgm:prSet presAssocID="{23C9C4C1-39AB-4EE4-A94C-4808907C8620}" presName="comp" presStyleCnt="0"/>
      <dgm:spPr/>
      <dgm:t>
        <a:bodyPr/>
        <a:lstStyle/>
        <a:p>
          <a:endParaRPr lang="en-US"/>
        </a:p>
      </dgm:t>
    </dgm:pt>
    <dgm:pt modelId="{EEDEDFA3-00AA-4E8A-B585-D5344284C0CD}" type="pres">
      <dgm:prSet presAssocID="{23C9C4C1-39AB-4EE4-A94C-4808907C8620}" presName="box" presStyleLbl="node1" presStyleIdx="1" presStyleCnt="6"/>
      <dgm:spPr/>
      <dgm:t>
        <a:bodyPr/>
        <a:lstStyle/>
        <a:p>
          <a:endParaRPr lang="en-US"/>
        </a:p>
      </dgm:t>
    </dgm:pt>
    <dgm:pt modelId="{5F772089-7A38-4264-BD5E-0715F4E239B7}" type="pres">
      <dgm:prSet presAssocID="{23C9C4C1-39AB-4EE4-A94C-4808907C8620}" presName="img" presStyleLbl="f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2532D1C1-B10D-488D-9BE1-2C62EF465DA6}" type="pres">
      <dgm:prSet presAssocID="{23C9C4C1-39AB-4EE4-A94C-4808907C8620}" presName="text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BF1784-43E4-4FEA-839B-A7DDA120E0C4}" type="pres">
      <dgm:prSet presAssocID="{57EA9030-278A-429C-9EF5-6A1D1B60549E}" presName="spacer" presStyleCnt="0"/>
      <dgm:spPr/>
      <dgm:t>
        <a:bodyPr/>
        <a:lstStyle/>
        <a:p>
          <a:endParaRPr lang="en-US"/>
        </a:p>
      </dgm:t>
    </dgm:pt>
    <dgm:pt modelId="{82008891-1CB7-4EE9-B6B8-04ED2DB02437}" type="pres">
      <dgm:prSet presAssocID="{8EA6E68A-0045-471D-8F1F-DE0D00B6393C}" presName="comp" presStyleCnt="0"/>
      <dgm:spPr/>
      <dgm:t>
        <a:bodyPr/>
        <a:lstStyle/>
        <a:p>
          <a:endParaRPr lang="en-US"/>
        </a:p>
      </dgm:t>
    </dgm:pt>
    <dgm:pt modelId="{BAF2FAD0-1BCF-4B41-B8C9-99365DB7FB4F}" type="pres">
      <dgm:prSet presAssocID="{8EA6E68A-0045-471D-8F1F-DE0D00B6393C}" presName="box" presStyleLbl="node1" presStyleIdx="2" presStyleCnt="6"/>
      <dgm:spPr/>
      <dgm:t>
        <a:bodyPr/>
        <a:lstStyle/>
        <a:p>
          <a:endParaRPr lang="en-US"/>
        </a:p>
      </dgm:t>
    </dgm:pt>
    <dgm:pt modelId="{672DE49A-11B1-4CEA-B4D2-B1520A639056}" type="pres">
      <dgm:prSet presAssocID="{8EA6E68A-0045-471D-8F1F-DE0D00B6393C}" presName="img" presStyleLbl="fgImgPlace1" presStyleIdx="2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  <dgm:t>
        <a:bodyPr/>
        <a:lstStyle/>
        <a:p>
          <a:endParaRPr lang="en-US"/>
        </a:p>
      </dgm:t>
    </dgm:pt>
    <dgm:pt modelId="{67378CDF-40F0-40C2-BA96-75E4135A370D}" type="pres">
      <dgm:prSet presAssocID="{8EA6E68A-0045-471D-8F1F-DE0D00B6393C}" presName="text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0336C-4A2B-4240-9F91-70BA1DF724DE}" type="pres">
      <dgm:prSet presAssocID="{CCDB9C7F-4B77-422D-BE9F-421D6F4D7FF4}" presName="spacer" presStyleCnt="0"/>
      <dgm:spPr/>
      <dgm:t>
        <a:bodyPr/>
        <a:lstStyle/>
        <a:p>
          <a:endParaRPr lang="en-US"/>
        </a:p>
      </dgm:t>
    </dgm:pt>
    <dgm:pt modelId="{2309FC0E-19CE-473B-9127-47D49B95E64C}" type="pres">
      <dgm:prSet presAssocID="{9C00CCE9-D750-43BF-9A37-D22B9A69995C}" presName="comp" presStyleCnt="0"/>
      <dgm:spPr/>
      <dgm:t>
        <a:bodyPr/>
        <a:lstStyle/>
        <a:p>
          <a:endParaRPr lang="en-US"/>
        </a:p>
      </dgm:t>
    </dgm:pt>
    <dgm:pt modelId="{5C782E67-F6E6-4F21-932E-CDDFB8264A22}" type="pres">
      <dgm:prSet presAssocID="{9C00CCE9-D750-43BF-9A37-D22B9A69995C}" presName="box" presStyleLbl="node1" presStyleIdx="3" presStyleCnt="6"/>
      <dgm:spPr/>
      <dgm:t>
        <a:bodyPr/>
        <a:lstStyle/>
        <a:p>
          <a:endParaRPr lang="en-US"/>
        </a:p>
      </dgm:t>
    </dgm:pt>
    <dgm:pt modelId="{0FB92B1F-C2AE-4517-9C3F-6EBCA6990873}" type="pres">
      <dgm:prSet presAssocID="{9C00CCE9-D750-43BF-9A37-D22B9A69995C}" presName="img" presStyleLbl="fgImgPlace1" presStyleIdx="3" presStyleCnt="6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  <dgm:t>
        <a:bodyPr/>
        <a:lstStyle/>
        <a:p>
          <a:endParaRPr lang="en-US"/>
        </a:p>
      </dgm:t>
    </dgm:pt>
    <dgm:pt modelId="{344A458B-F380-4509-AC89-CD8BB4EF2EEC}" type="pres">
      <dgm:prSet presAssocID="{9C00CCE9-D750-43BF-9A37-D22B9A69995C}" presName="text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3E197-A30C-4A61-950A-2AEF9B56EA37}" type="pres">
      <dgm:prSet presAssocID="{C6212095-9C80-43A4-876C-918DF0053277}" presName="spacer" presStyleCnt="0"/>
      <dgm:spPr/>
    </dgm:pt>
    <dgm:pt modelId="{1C7A620E-504C-4A2A-A2D4-63D2505905BE}" type="pres">
      <dgm:prSet presAssocID="{58ACEC67-9F73-486A-97A7-38A287ECA301}" presName="comp" presStyleCnt="0"/>
      <dgm:spPr/>
    </dgm:pt>
    <dgm:pt modelId="{1505C034-84DD-4BF4-9BB0-C383ACBA4789}" type="pres">
      <dgm:prSet presAssocID="{58ACEC67-9F73-486A-97A7-38A287ECA301}" presName="box" presStyleLbl="node1" presStyleIdx="4" presStyleCnt="6"/>
      <dgm:spPr/>
      <dgm:t>
        <a:bodyPr/>
        <a:lstStyle/>
        <a:p>
          <a:endParaRPr lang="en-US"/>
        </a:p>
      </dgm:t>
    </dgm:pt>
    <dgm:pt modelId="{0B987F70-1CDC-4B02-964F-45510E198CEB}" type="pres">
      <dgm:prSet presAssocID="{58ACEC67-9F73-486A-97A7-38A287ECA301}" presName="img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n-US"/>
        </a:p>
      </dgm:t>
    </dgm:pt>
    <dgm:pt modelId="{B7D9F298-C3D6-46E5-9C20-BA3CD1B288F6}" type="pres">
      <dgm:prSet presAssocID="{58ACEC67-9F73-486A-97A7-38A287ECA301}" presName="text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F403B-C874-4030-BCFD-2FE3DFA7C3F3}" type="pres">
      <dgm:prSet presAssocID="{226120A6-3C83-4384-9193-98A8E78E4C5F}" presName="spacer" presStyleCnt="0"/>
      <dgm:spPr/>
    </dgm:pt>
    <dgm:pt modelId="{3B308854-22BC-4DEE-8469-0E8943EC3C4B}" type="pres">
      <dgm:prSet presAssocID="{1620C263-D140-47B8-86C3-3FB67F85CF34}" presName="comp" presStyleCnt="0"/>
      <dgm:spPr/>
    </dgm:pt>
    <dgm:pt modelId="{12EB9F8F-6FE2-4287-9AEE-1264C3A25C8B}" type="pres">
      <dgm:prSet presAssocID="{1620C263-D140-47B8-86C3-3FB67F85CF34}" presName="box" presStyleLbl="node1" presStyleIdx="5" presStyleCnt="6"/>
      <dgm:spPr/>
      <dgm:t>
        <a:bodyPr/>
        <a:lstStyle/>
        <a:p>
          <a:endParaRPr lang="en-US"/>
        </a:p>
      </dgm:t>
    </dgm:pt>
    <dgm:pt modelId="{06DBFB7E-73B2-46B6-AF16-D90511361C53}" type="pres">
      <dgm:prSet presAssocID="{1620C263-D140-47B8-86C3-3FB67F85CF34}" presName="img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76DBBBF3-BB00-4442-91C1-77FAC0924D36}" type="pres">
      <dgm:prSet presAssocID="{1620C263-D140-47B8-86C3-3FB67F85CF34}" presName="text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9F301-3912-4C70-983D-13436B27C0F7}" type="presOf" srcId="{58ACEC67-9F73-486A-97A7-38A287ECA301}" destId="{1505C034-84DD-4BF4-9BB0-C383ACBA4789}" srcOrd="0" destOrd="0" presId="urn:microsoft.com/office/officeart/2005/8/layout/vList4"/>
    <dgm:cxn modelId="{FB0F912B-A87B-441E-8C97-A657A7B79F84}" type="presOf" srcId="{1620C263-D140-47B8-86C3-3FB67F85CF34}" destId="{12EB9F8F-6FE2-4287-9AEE-1264C3A25C8B}" srcOrd="0" destOrd="0" presId="urn:microsoft.com/office/officeart/2005/8/layout/vList4"/>
    <dgm:cxn modelId="{1BF5F442-306A-47EB-A00C-AD01BFAB9BB3}" srcId="{EB65B2EC-7593-41BC-98C9-606804FCCA9E}" destId="{8EA6E68A-0045-471D-8F1F-DE0D00B6393C}" srcOrd="2" destOrd="0" parTransId="{EFFBAAA1-E3F9-44F2-ACBD-633FF3C4F933}" sibTransId="{CCDB9C7F-4B77-422D-BE9F-421D6F4D7FF4}"/>
    <dgm:cxn modelId="{932F8B46-0763-4FFE-B154-9B76168FFBC7}" type="presOf" srcId="{797C1779-61CA-4551-AF51-AFA2A2C0BDE3}" destId="{63428829-DC74-42CF-B826-4FBFE9655C1B}" srcOrd="0" destOrd="0" presId="urn:microsoft.com/office/officeart/2005/8/layout/vList4"/>
    <dgm:cxn modelId="{0D783F6C-98E9-432C-9421-950C4BA9631F}" srcId="{EB65B2EC-7593-41BC-98C9-606804FCCA9E}" destId="{9C00CCE9-D750-43BF-9A37-D22B9A69995C}" srcOrd="3" destOrd="0" parTransId="{07B2E894-4737-45A0-AB5A-EA5C45CA8399}" sibTransId="{C6212095-9C80-43A4-876C-918DF0053277}"/>
    <dgm:cxn modelId="{91FC1764-D929-4EA1-8B17-048A9AA65F91}" type="presOf" srcId="{1620C263-D140-47B8-86C3-3FB67F85CF34}" destId="{76DBBBF3-BB00-4442-91C1-77FAC0924D36}" srcOrd="1" destOrd="0" presId="urn:microsoft.com/office/officeart/2005/8/layout/vList4"/>
    <dgm:cxn modelId="{EC068966-C4B1-4AFF-A447-6B153D3BF23F}" srcId="{EB65B2EC-7593-41BC-98C9-606804FCCA9E}" destId="{58ACEC67-9F73-486A-97A7-38A287ECA301}" srcOrd="4" destOrd="0" parTransId="{3AFD4372-46CF-4E94-A431-B54F7E6190DE}" sibTransId="{226120A6-3C83-4384-9193-98A8E78E4C5F}"/>
    <dgm:cxn modelId="{5F6E17A7-A8E8-4B59-9E53-AB2E08AB2C98}" type="presOf" srcId="{23C9C4C1-39AB-4EE4-A94C-4808907C8620}" destId="{2532D1C1-B10D-488D-9BE1-2C62EF465DA6}" srcOrd="1" destOrd="0" presId="urn:microsoft.com/office/officeart/2005/8/layout/vList4"/>
    <dgm:cxn modelId="{FB4E4B39-C23F-42DF-BF43-243A02530323}" type="presOf" srcId="{9C00CCE9-D750-43BF-9A37-D22B9A69995C}" destId="{344A458B-F380-4509-AC89-CD8BB4EF2EEC}" srcOrd="1" destOrd="0" presId="urn:microsoft.com/office/officeart/2005/8/layout/vList4"/>
    <dgm:cxn modelId="{DA93C0DC-1110-4FD4-B785-3521883E5745}" type="presOf" srcId="{58ACEC67-9F73-486A-97A7-38A287ECA301}" destId="{B7D9F298-C3D6-46E5-9C20-BA3CD1B288F6}" srcOrd="1" destOrd="0" presId="urn:microsoft.com/office/officeart/2005/8/layout/vList4"/>
    <dgm:cxn modelId="{0EB5F81F-883F-478D-84AE-2AD5950536E7}" type="presOf" srcId="{8EA6E68A-0045-471D-8F1F-DE0D00B6393C}" destId="{67378CDF-40F0-40C2-BA96-75E4135A370D}" srcOrd="1" destOrd="0" presId="urn:microsoft.com/office/officeart/2005/8/layout/vList4"/>
    <dgm:cxn modelId="{48709EB1-AD59-4B23-BC22-E6B90B0F708B}" srcId="{EB65B2EC-7593-41BC-98C9-606804FCCA9E}" destId="{1620C263-D140-47B8-86C3-3FB67F85CF34}" srcOrd="5" destOrd="0" parTransId="{CC9C2986-94CE-40C0-BF1B-29B8EFBB4A22}" sibTransId="{E8B8DB83-2686-4FF6-8CAF-1A1DA566714F}"/>
    <dgm:cxn modelId="{F587FD77-086C-4A0F-B38B-F0D2AA99963A}" type="presOf" srcId="{797C1779-61CA-4551-AF51-AFA2A2C0BDE3}" destId="{CF34EE8F-DB77-4141-8D2A-938BA8391966}" srcOrd="1" destOrd="0" presId="urn:microsoft.com/office/officeart/2005/8/layout/vList4"/>
    <dgm:cxn modelId="{CC3F4D3B-7D84-472D-8520-FBEF77E75C68}" srcId="{EB65B2EC-7593-41BC-98C9-606804FCCA9E}" destId="{797C1779-61CA-4551-AF51-AFA2A2C0BDE3}" srcOrd="0" destOrd="0" parTransId="{A04FF30A-D1DD-460D-8091-520D8BDC1E40}" sibTransId="{93E9821C-7BC3-4922-A067-B11E3FFB16CB}"/>
    <dgm:cxn modelId="{CD4A1495-61BB-4D3C-80C7-F438A56A9D05}" type="presOf" srcId="{EB65B2EC-7593-41BC-98C9-606804FCCA9E}" destId="{CA8CF9C3-2506-4822-8BAA-964FE666E39A}" srcOrd="0" destOrd="0" presId="urn:microsoft.com/office/officeart/2005/8/layout/vList4"/>
    <dgm:cxn modelId="{BDE7B168-3B6C-4D55-8EF3-400A69893F89}" srcId="{EB65B2EC-7593-41BC-98C9-606804FCCA9E}" destId="{23C9C4C1-39AB-4EE4-A94C-4808907C8620}" srcOrd="1" destOrd="0" parTransId="{EF0DCE79-DB1E-4804-94B4-8BA8A959E2C0}" sibTransId="{57EA9030-278A-429C-9EF5-6A1D1B60549E}"/>
    <dgm:cxn modelId="{84DE7889-F989-4AA0-9021-DC0F9117A699}" type="presOf" srcId="{9C00CCE9-D750-43BF-9A37-D22B9A69995C}" destId="{5C782E67-F6E6-4F21-932E-CDDFB8264A22}" srcOrd="0" destOrd="0" presId="urn:microsoft.com/office/officeart/2005/8/layout/vList4"/>
    <dgm:cxn modelId="{807965DA-ED1D-45F8-8D3B-14C7A2762648}" type="presOf" srcId="{8EA6E68A-0045-471D-8F1F-DE0D00B6393C}" destId="{BAF2FAD0-1BCF-4B41-B8C9-99365DB7FB4F}" srcOrd="0" destOrd="0" presId="urn:microsoft.com/office/officeart/2005/8/layout/vList4"/>
    <dgm:cxn modelId="{C7F0F894-51DA-4FC4-8946-7D9D7F37BD9A}" type="presOf" srcId="{23C9C4C1-39AB-4EE4-A94C-4808907C8620}" destId="{EEDEDFA3-00AA-4E8A-B585-D5344284C0CD}" srcOrd="0" destOrd="0" presId="urn:microsoft.com/office/officeart/2005/8/layout/vList4"/>
    <dgm:cxn modelId="{A51F30F9-96C1-4283-882A-9C3942840433}" type="presParOf" srcId="{CA8CF9C3-2506-4822-8BAA-964FE666E39A}" destId="{56803E69-1D8E-43A9-A53A-B32B04987604}" srcOrd="0" destOrd="0" presId="urn:microsoft.com/office/officeart/2005/8/layout/vList4"/>
    <dgm:cxn modelId="{8E39BE39-28E5-4F54-AAA8-B5DC703277B3}" type="presParOf" srcId="{56803E69-1D8E-43A9-A53A-B32B04987604}" destId="{63428829-DC74-42CF-B826-4FBFE9655C1B}" srcOrd="0" destOrd="0" presId="urn:microsoft.com/office/officeart/2005/8/layout/vList4"/>
    <dgm:cxn modelId="{D3E98D88-80A5-4376-AD41-9AAAA70F31E6}" type="presParOf" srcId="{56803E69-1D8E-43A9-A53A-B32B04987604}" destId="{7B63F2E1-A8A0-4055-8303-C599AF8F2F23}" srcOrd="1" destOrd="0" presId="urn:microsoft.com/office/officeart/2005/8/layout/vList4"/>
    <dgm:cxn modelId="{E5EED5A2-58A8-45F6-A66E-5C233A4FE0D5}" type="presParOf" srcId="{56803E69-1D8E-43A9-A53A-B32B04987604}" destId="{CF34EE8F-DB77-4141-8D2A-938BA8391966}" srcOrd="2" destOrd="0" presId="urn:microsoft.com/office/officeart/2005/8/layout/vList4"/>
    <dgm:cxn modelId="{634A6379-E367-45BA-A6C3-77895B15112C}" type="presParOf" srcId="{CA8CF9C3-2506-4822-8BAA-964FE666E39A}" destId="{C27FE528-7AF3-43A6-8149-8F4DF77B0C94}" srcOrd="1" destOrd="0" presId="urn:microsoft.com/office/officeart/2005/8/layout/vList4"/>
    <dgm:cxn modelId="{AF3CD8CB-6B22-44CC-B254-BCB265F829D8}" type="presParOf" srcId="{CA8CF9C3-2506-4822-8BAA-964FE666E39A}" destId="{A7B70A92-7813-4728-A2B3-9BF176BE626C}" srcOrd="2" destOrd="0" presId="urn:microsoft.com/office/officeart/2005/8/layout/vList4"/>
    <dgm:cxn modelId="{D304BADE-4DE8-452E-8D87-08D94D3EEDF8}" type="presParOf" srcId="{A7B70A92-7813-4728-A2B3-9BF176BE626C}" destId="{EEDEDFA3-00AA-4E8A-B585-D5344284C0CD}" srcOrd="0" destOrd="0" presId="urn:microsoft.com/office/officeart/2005/8/layout/vList4"/>
    <dgm:cxn modelId="{3E4A7063-4A76-403B-BDBE-482E85D50D14}" type="presParOf" srcId="{A7B70A92-7813-4728-A2B3-9BF176BE626C}" destId="{5F772089-7A38-4264-BD5E-0715F4E239B7}" srcOrd="1" destOrd="0" presId="urn:microsoft.com/office/officeart/2005/8/layout/vList4"/>
    <dgm:cxn modelId="{598610C2-FB98-48BD-8B04-2CA2714EFA2F}" type="presParOf" srcId="{A7B70A92-7813-4728-A2B3-9BF176BE626C}" destId="{2532D1C1-B10D-488D-9BE1-2C62EF465DA6}" srcOrd="2" destOrd="0" presId="urn:microsoft.com/office/officeart/2005/8/layout/vList4"/>
    <dgm:cxn modelId="{DA4B7D7F-5828-4E3B-B076-D72B46E07B26}" type="presParOf" srcId="{CA8CF9C3-2506-4822-8BAA-964FE666E39A}" destId="{BABF1784-43E4-4FEA-839B-A7DDA120E0C4}" srcOrd="3" destOrd="0" presId="urn:microsoft.com/office/officeart/2005/8/layout/vList4"/>
    <dgm:cxn modelId="{7D2174BA-D1E1-4BE8-B669-DAB8DEA84C69}" type="presParOf" srcId="{CA8CF9C3-2506-4822-8BAA-964FE666E39A}" destId="{82008891-1CB7-4EE9-B6B8-04ED2DB02437}" srcOrd="4" destOrd="0" presId="urn:microsoft.com/office/officeart/2005/8/layout/vList4"/>
    <dgm:cxn modelId="{4D5CC8B3-8C90-4A94-B428-5A8AEB52D7F8}" type="presParOf" srcId="{82008891-1CB7-4EE9-B6B8-04ED2DB02437}" destId="{BAF2FAD0-1BCF-4B41-B8C9-99365DB7FB4F}" srcOrd="0" destOrd="0" presId="urn:microsoft.com/office/officeart/2005/8/layout/vList4"/>
    <dgm:cxn modelId="{7BFE911A-DFA5-4670-9FC9-EA69C50875F3}" type="presParOf" srcId="{82008891-1CB7-4EE9-B6B8-04ED2DB02437}" destId="{672DE49A-11B1-4CEA-B4D2-B1520A639056}" srcOrd="1" destOrd="0" presId="urn:microsoft.com/office/officeart/2005/8/layout/vList4"/>
    <dgm:cxn modelId="{64CAB7D9-9D69-4482-BED9-2F75AB9F239C}" type="presParOf" srcId="{82008891-1CB7-4EE9-B6B8-04ED2DB02437}" destId="{67378CDF-40F0-40C2-BA96-75E4135A370D}" srcOrd="2" destOrd="0" presId="urn:microsoft.com/office/officeart/2005/8/layout/vList4"/>
    <dgm:cxn modelId="{07589FCA-29BD-4921-B82F-06CB72D40B03}" type="presParOf" srcId="{CA8CF9C3-2506-4822-8BAA-964FE666E39A}" destId="{AFF0336C-4A2B-4240-9F91-70BA1DF724DE}" srcOrd="5" destOrd="0" presId="urn:microsoft.com/office/officeart/2005/8/layout/vList4"/>
    <dgm:cxn modelId="{3DC9E291-259D-44A5-B826-5611D8FDC278}" type="presParOf" srcId="{CA8CF9C3-2506-4822-8BAA-964FE666E39A}" destId="{2309FC0E-19CE-473B-9127-47D49B95E64C}" srcOrd="6" destOrd="0" presId="urn:microsoft.com/office/officeart/2005/8/layout/vList4"/>
    <dgm:cxn modelId="{0B29CD60-BF68-40D5-AE0B-E316DF389F23}" type="presParOf" srcId="{2309FC0E-19CE-473B-9127-47D49B95E64C}" destId="{5C782E67-F6E6-4F21-932E-CDDFB8264A22}" srcOrd="0" destOrd="0" presId="urn:microsoft.com/office/officeart/2005/8/layout/vList4"/>
    <dgm:cxn modelId="{DBC1E1E7-F119-414D-B8C7-EBFE878E8117}" type="presParOf" srcId="{2309FC0E-19CE-473B-9127-47D49B95E64C}" destId="{0FB92B1F-C2AE-4517-9C3F-6EBCA6990873}" srcOrd="1" destOrd="0" presId="urn:microsoft.com/office/officeart/2005/8/layout/vList4"/>
    <dgm:cxn modelId="{61B49946-F89A-4336-BE1C-1C0E8B7E6C2E}" type="presParOf" srcId="{2309FC0E-19CE-473B-9127-47D49B95E64C}" destId="{344A458B-F380-4509-AC89-CD8BB4EF2EEC}" srcOrd="2" destOrd="0" presId="urn:microsoft.com/office/officeart/2005/8/layout/vList4"/>
    <dgm:cxn modelId="{422B0680-D209-4D1E-82D3-CCEC3855B044}" type="presParOf" srcId="{CA8CF9C3-2506-4822-8BAA-964FE666E39A}" destId="{A6B3E197-A30C-4A61-950A-2AEF9B56EA37}" srcOrd="7" destOrd="0" presId="urn:microsoft.com/office/officeart/2005/8/layout/vList4"/>
    <dgm:cxn modelId="{0A974D64-CF89-40D0-993E-A860DFA7D95D}" type="presParOf" srcId="{CA8CF9C3-2506-4822-8BAA-964FE666E39A}" destId="{1C7A620E-504C-4A2A-A2D4-63D2505905BE}" srcOrd="8" destOrd="0" presId="urn:microsoft.com/office/officeart/2005/8/layout/vList4"/>
    <dgm:cxn modelId="{745151B9-243C-49F0-9503-E6378E6B0951}" type="presParOf" srcId="{1C7A620E-504C-4A2A-A2D4-63D2505905BE}" destId="{1505C034-84DD-4BF4-9BB0-C383ACBA4789}" srcOrd="0" destOrd="0" presId="urn:microsoft.com/office/officeart/2005/8/layout/vList4"/>
    <dgm:cxn modelId="{367485BF-8435-448C-93C9-02B0BF979BC0}" type="presParOf" srcId="{1C7A620E-504C-4A2A-A2D4-63D2505905BE}" destId="{0B987F70-1CDC-4B02-964F-45510E198CEB}" srcOrd="1" destOrd="0" presId="urn:microsoft.com/office/officeart/2005/8/layout/vList4"/>
    <dgm:cxn modelId="{DB2D5A7E-3F38-4478-8C36-C00AA55990BB}" type="presParOf" srcId="{1C7A620E-504C-4A2A-A2D4-63D2505905BE}" destId="{B7D9F298-C3D6-46E5-9C20-BA3CD1B288F6}" srcOrd="2" destOrd="0" presId="urn:microsoft.com/office/officeart/2005/8/layout/vList4"/>
    <dgm:cxn modelId="{EA308979-D838-4400-9BEC-C0A001297704}" type="presParOf" srcId="{CA8CF9C3-2506-4822-8BAA-964FE666E39A}" destId="{DE0F403B-C874-4030-BCFD-2FE3DFA7C3F3}" srcOrd="9" destOrd="0" presId="urn:microsoft.com/office/officeart/2005/8/layout/vList4"/>
    <dgm:cxn modelId="{8B4D7CCD-3243-45D2-9648-25819FA97A77}" type="presParOf" srcId="{CA8CF9C3-2506-4822-8BAA-964FE666E39A}" destId="{3B308854-22BC-4DEE-8469-0E8943EC3C4B}" srcOrd="10" destOrd="0" presId="urn:microsoft.com/office/officeart/2005/8/layout/vList4"/>
    <dgm:cxn modelId="{7A88F3D6-B655-464F-8FEF-85AE81320104}" type="presParOf" srcId="{3B308854-22BC-4DEE-8469-0E8943EC3C4B}" destId="{12EB9F8F-6FE2-4287-9AEE-1264C3A25C8B}" srcOrd="0" destOrd="0" presId="urn:microsoft.com/office/officeart/2005/8/layout/vList4"/>
    <dgm:cxn modelId="{D9CA604E-223A-464C-94EE-BA18A594F805}" type="presParOf" srcId="{3B308854-22BC-4DEE-8469-0E8943EC3C4B}" destId="{06DBFB7E-73B2-46B6-AF16-D90511361C53}" srcOrd="1" destOrd="0" presId="urn:microsoft.com/office/officeart/2005/8/layout/vList4"/>
    <dgm:cxn modelId="{A1FA6549-0B02-4D40-B26F-4908D1254B0D}" type="presParOf" srcId="{3B308854-22BC-4DEE-8469-0E8943EC3C4B}" destId="{76DBBBF3-BB00-4442-91C1-77FAC0924D3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F599821-5A55-402F-BA33-650BD7015CDC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41B45D0-413C-4C4E-9529-141972423409}">
      <dgm:prSet phldrT="[Text]"/>
      <dgm:spPr/>
      <dgm:t>
        <a:bodyPr/>
        <a:lstStyle/>
        <a:p>
          <a:r>
            <a:rPr lang="en-US" dirty="0" smtClean="0"/>
            <a:t>Increased obstacle detection view</a:t>
          </a:r>
          <a:endParaRPr lang="en-US" dirty="0"/>
        </a:p>
      </dgm:t>
    </dgm:pt>
    <dgm:pt modelId="{17881337-849E-4F88-98EF-C94B72089FEA}" type="parTrans" cxnId="{0D190AA6-3BB0-4BC1-99F0-86E2A1A3F568}">
      <dgm:prSet/>
      <dgm:spPr/>
      <dgm:t>
        <a:bodyPr/>
        <a:lstStyle/>
        <a:p>
          <a:endParaRPr lang="en-US"/>
        </a:p>
      </dgm:t>
    </dgm:pt>
    <dgm:pt modelId="{05C7D5A3-61C8-45A0-8567-E4D956058A12}" type="sibTrans" cxnId="{0D190AA6-3BB0-4BC1-99F0-86E2A1A3F568}">
      <dgm:prSet/>
      <dgm:spPr/>
      <dgm:t>
        <a:bodyPr/>
        <a:lstStyle/>
        <a:p>
          <a:endParaRPr lang="en-US"/>
        </a:p>
      </dgm:t>
    </dgm:pt>
    <dgm:pt modelId="{9D0C9CEB-BF1B-438E-8FD9-F2688FA598FD}">
      <dgm:prSet phldrT="[Text]"/>
      <dgm:spPr/>
      <dgm:t>
        <a:bodyPr/>
        <a:lstStyle/>
        <a:p>
          <a:r>
            <a:rPr lang="en-US" dirty="0" smtClean="0"/>
            <a:t>Increased agility</a:t>
          </a:r>
          <a:endParaRPr lang="en-US" dirty="0"/>
        </a:p>
      </dgm:t>
    </dgm:pt>
    <dgm:pt modelId="{1A78D3B1-88A6-4CEC-ADD5-F15C1380786E}" type="parTrans" cxnId="{4A2C1D90-FC70-480D-BDBC-D3463931CE82}">
      <dgm:prSet/>
      <dgm:spPr/>
      <dgm:t>
        <a:bodyPr/>
        <a:lstStyle/>
        <a:p>
          <a:endParaRPr lang="en-US"/>
        </a:p>
      </dgm:t>
    </dgm:pt>
    <dgm:pt modelId="{9EC660FD-197E-4707-8389-46BAB9E9ACE7}" type="sibTrans" cxnId="{4A2C1D90-FC70-480D-BDBC-D3463931CE82}">
      <dgm:prSet/>
      <dgm:spPr/>
      <dgm:t>
        <a:bodyPr/>
        <a:lstStyle/>
        <a:p>
          <a:endParaRPr lang="en-US"/>
        </a:p>
      </dgm:t>
    </dgm:pt>
    <dgm:pt modelId="{64D304B9-B80C-42D6-958A-E6D7F0159B89}">
      <dgm:prSet phldrT="[Text]"/>
      <dgm:spPr/>
      <dgm:t>
        <a:bodyPr/>
        <a:lstStyle/>
        <a:p>
          <a:r>
            <a:rPr lang="en-US" dirty="0" smtClean="0"/>
            <a:t>Faster and sufficient line detection</a:t>
          </a:r>
          <a:endParaRPr lang="en-US" dirty="0"/>
        </a:p>
      </dgm:t>
    </dgm:pt>
    <dgm:pt modelId="{11C4249F-B16F-4E6C-BF98-F76660220C89}" type="parTrans" cxnId="{34556455-CF74-4D15-8F21-F7EB74405EFB}">
      <dgm:prSet/>
      <dgm:spPr/>
      <dgm:t>
        <a:bodyPr/>
        <a:lstStyle/>
        <a:p>
          <a:endParaRPr lang="en-US"/>
        </a:p>
      </dgm:t>
    </dgm:pt>
    <dgm:pt modelId="{D0067829-75E8-4F4C-AF69-55D27DD0CBF9}" type="sibTrans" cxnId="{34556455-CF74-4D15-8F21-F7EB74405EFB}">
      <dgm:prSet/>
      <dgm:spPr/>
      <dgm:t>
        <a:bodyPr/>
        <a:lstStyle/>
        <a:p>
          <a:endParaRPr lang="en-US"/>
        </a:p>
      </dgm:t>
    </dgm:pt>
    <dgm:pt modelId="{E9206C08-0E03-4994-A770-202C21972570}">
      <dgm:prSet phldrT="[Text]"/>
      <dgm:spPr/>
      <dgm:t>
        <a:bodyPr/>
        <a:lstStyle/>
        <a:p>
          <a:r>
            <a:rPr lang="en-US" dirty="0" smtClean="0"/>
            <a:t>Reduced power consumption</a:t>
          </a:r>
          <a:endParaRPr lang="en-US" dirty="0"/>
        </a:p>
      </dgm:t>
    </dgm:pt>
    <dgm:pt modelId="{51F13C25-F489-4CA6-8AFA-0200FAB66A2C}" type="parTrans" cxnId="{2EE4D083-BA32-419D-A2A7-14AE592EE6B6}">
      <dgm:prSet/>
      <dgm:spPr/>
      <dgm:t>
        <a:bodyPr/>
        <a:lstStyle/>
        <a:p>
          <a:endParaRPr lang="en-US"/>
        </a:p>
      </dgm:t>
    </dgm:pt>
    <dgm:pt modelId="{9817771B-9A16-4B58-9F33-92A6713CDDFE}" type="sibTrans" cxnId="{2EE4D083-BA32-419D-A2A7-14AE592EE6B6}">
      <dgm:prSet/>
      <dgm:spPr/>
      <dgm:t>
        <a:bodyPr/>
        <a:lstStyle/>
        <a:p>
          <a:endParaRPr lang="en-US"/>
        </a:p>
      </dgm:t>
    </dgm:pt>
    <dgm:pt modelId="{961D174D-BBB9-43CF-8287-416F6953C714}">
      <dgm:prSet phldrT="[Text]"/>
      <dgm:spPr/>
      <dgm:t>
        <a:bodyPr/>
        <a:lstStyle/>
        <a:p>
          <a:r>
            <a:rPr lang="en-US" dirty="0" smtClean="0"/>
            <a:t>Faster and reliable response in case of emergency</a:t>
          </a:r>
          <a:endParaRPr lang="en-US" dirty="0"/>
        </a:p>
      </dgm:t>
    </dgm:pt>
    <dgm:pt modelId="{C42C0927-4723-4067-B303-1F82723A63BD}" type="parTrans" cxnId="{75A1B969-5F3B-441F-A97A-21D1FD2E6441}">
      <dgm:prSet/>
      <dgm:spPr/>
      <dgm:t>
        <a:bodyPr/>
        <a:lstStyle/>
        <a:p>
          <a:endParaRPr lang="en-US"/>
        </a:p>
      </dgm:t>
    </dgm:pt>
    <dgm:pt modelId="{5A51E951-54B1-49F4-BD79-310C99041487}" type="sibTrans" cxnId="{75A1B969-5F3B-441F-A97A-21D1FD2E6441}">
      <dgm:prSet/>
      <dgm:spPr/>
      <dgm:t>
        <a:bodyPr/>
        <a:lstStyle/>
        <a:p>
          <a:endParaRPr lang="en-US"/>
        </a:p>
      </dgm:t>
    </dgm:pt>
    <dgm:pt modelId="{C9032D27-6B02-4ACB-922A-C46EDEAE443D}">
      <dgm:prSet phldrT="[Text]"/>
      <dgm:spPr/>
      <dgm:t>
        <a:bodyPr/>
        <a:lstStyle/>
        <a:p>
          <a:r>
            <a:rPr lang="en-US" dirty="0" smtClean="0"/>
            <a:t>Reliable waypoint navigation</a:t>
          </a:r>
          <a:endParaRPr lang="en-US" dirty="0"/>
        </a:p>
      </dgm:t>
    </dgm:pt>
    <dgm:pt modelId="{2478171C-63E6-4B97-8D3F-4F7C2B1C38AC}" type="parTrans" cxnId="{0A64D478-A318-442C-8E1F-DF2E0876D550}">
      <dgm:prSet/>
      <dgm:spPr/>
      <dgm:t>
        <a:bodyPr/>
        <a:lstStyle/>
        <a:p>
          <a:endParaRPr lang="en-US"/>
        </a:p>
      </dgm:t>
    </dgm:pt>
    <dgm:pt modelId="{47F7BAC2-8D24-4BBE-853C-738D4AFBBED1}" type="sibTrans" cxnId="{0A64D478-A318-442C-8E1F-DF2E0876D550}">
      <dgm:prSet/>
      <dgm:spPr/>
      <dgm:t>
        <a:bodyPr/>
        <a:lstStyle/>
        <a:p>
          <a:endParaRPr lang="en-US"/>
        </a:p>
      </dgm:t>
    </dgm:pt>
    <dgm:pt modelId="{D6AA9AE4-B4B7-4242-B8F0-572FC402FF5F}" type="pres">
      <dgm:prSet presAssocID="{0F599821-5A55-402F-BA33-650BD7015C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530DCE-0620-4B44-A301-9BFDDA7CEEC1}" type="pres">
      <dgm:prSet presAssocID="{941B45D0-413C-4C4E-9529-141972423409}" presName="node" presStyleLbl="node1" presStyleIdx="0" presStyleCnt="6" custLinFactNeighborX="1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A5FA87-C4BA-4F5E-8FA0-8008BD9ACD58}" type="pres">
      <dgm:prSet presAssocID="{05C7D5A3-61C8-45A0-8567-E4D956058A12}" presName="sibTrans" presStyleCnt="0"/>
      <dgm:spPr/>
    </dgm:pt>
    <dgm:pt modelId="{0010C8F7-DB4E-4B2F-91A6-EF0418BF31AE}" type="pres">
      <dgm:prSet presAssocID="{9D0C9CEB-BF1B-438E-8FD9-F2688FA598FD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26AD4-82CA-4EED-A594-682C4C9BF90C}" type="pres">
      <dgm:prSet presAssocID="{9EC660FD-197E-4707-8389-46BAB9E9ACE7}" presName="sibTrans" presStyleCnt="0"/>
      <dgm:spPr/>
    </dgm:pt>
    <dgm:pt modelId="{B80AE583-AFAD-4FF4-8482-2C9307FB6CC4}" type="pres">
      <dgm:prSet presAssocID="{64D304B9-B80C-42D6-958A-E6D7F0159B8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C915B-A6E0-4953-B448-3B797B742A02}" type="pres">
      <dgm:prSet presAssocID="{D0067829-75E8-4F4C-AF69-55D27DD0CBF9}" presName="sibTrans" presStyleCnt="0"/>
      <dgm:spPr/>
    </dgm:pt>
    <dgm:pt modelId="{ED628086-9719-4B94-9DA7-19B9392AB73D}" type="pres">
      <dgm:prSet presAssocID="{E9206C08-0E03-4994-A770-202C2197257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D26BB-7ED9-4055-A761-5EB4C100A33D}" type="pres">
      <dgm:prSet presAssocID="{9817771B-9A16-4B58-9F33-92A6713CDDFE}" presName="sibTrans" presStyleCnt="0"/>
      <dgm:spPr/>
    </dgm:pt>
    <dgm:pt modelId="{07CE3E7C-6D8D-4898-AC7C-0CA71E48F2AE}" type="pres">
      <dgm:prSet presAssocID="{961D174D-BBB9-43CF-8287-416F6953C71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8D2EE6-6E78-4E60-BAFF-535BC182A4F9}" type="pres">
      <dgm:prSet presAssocID="{5A51E951-54B1-49F4-BD79-310C99041487}" presName="sibTrans" presStyleCnt="0"/>
      <dgm:spPr/>
    </dgm:pt>
    <dgm:pt modelId="{275C1778-2A83-4815-82B7-AA7C8E23007C}" type="pres">
      <dgm:prSet presAssocID="{C9032D27-6B02-4ACB-922A-C46EDEAE443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6092F4-0CBC-412C-8B16-3545258CC533}" type="presOf" srcId="{961D174D-BBB9-43CF-8287-416F6953C714}" destId="{07CE3E7C-6D8D-4898-AC7C-0CA71E48F2AE}" srcOrd="0" destOrd="0" presId="urn:microsoft.com/office/officeart/2005/8/layout/default"/>
    <dgm:cxn modelId="{2EE4D083-BA32-419D-A2A7-14AE592EE6B6}" srcId="{0F599821-5A55-402F-BA33-650BD7015CDC}" destId="{E9206C08-0E03-4994-A770-202C21972570}" srcOrd="3" destOrd="0" parTransId="{51F13C25-F489-4CA6-8AFA-0200FAB66A2C}" sibTransId="{9817771B-9A16-4B58-9F33-92A6713CDDFE}"/>
    <dgm:cxn modelId="{75A1B969-5F3B-441F-A97A-21D1FD2E6441}" srcId="{0F599821-5A55-402F-BA33-650BD7015CDC}" destId="{961D174D-BBB9-43CF-8287-416F6953C714}" srcOrd="4" destOrd="0" parTransId="{C42C0927-4723-4067-B303-1F82723A63BD}" sibTransId="{5A51E951-54B1-49F4-BD79-310C99041487}"/>
    <dgm:cxn modelId="{46142757-3DB7-416C-A876-FDD5F154D98C}" type="presOf" srcId="{941B45D0-413C-4C4E-9529-141972423409}" destId="{42530DCE-0620-4B44-A301-9BFDDA7CEEC1}" srcOrd="0" destOrd="0" presId="urn:microsoft.com/office/officeart/2005/8/layout/default"/>
    <dgm:cxn modelId="{0D190AA6-3BB0-4BC1-99F0-86E2A1A3F568}" srcId="{0F599821-5A55-402F-BA33-650BD7015CDC}" destId="{941B45D0-413C-4C4E-9529-141972423409}" srcOrd="0" destOrd="0" parTransId="{17881337-849E-4F88-98EF-C94B72089FEA}" sibTransId="{05C7D5A3-61C8-45A0-8567-E4D956058A12}"/>
    <dgm:cxn modelId="{4A2C1D90-FC70-480D-BDBC-D3463931CE82}" srcId="{0F599821-5A55-402F-BA33-650BD7015CDC}" destId="{9D0C9CEB-BF1B-438E-8FD9-F2688FA598FD}" srcOrd="1" destOrd="0" parTransId="{1A78D3B1-88A6-4CEC-ADD5-F15C1380786E}" sibTransId="{9EC660FD-197E-4707-8389-46BAB9E9ACE7}"/>
    <dgm:cxn modelId="{0A64D478-A318-442C-8E1F-DF2E0876D550}" srcId="{0F599821-5A55-402F-BA33-650BD7015CDC}" destId="{C9032D27-6B02-4ACB-922A-C46EDEAE443D}" srcOrd="5" destOrd="0" parTransId="{2478171C-63E6-4B97-8D3F-4F7C2B1C38AC}" sibTransId="{47F7BAC2-8D24-4BBE-853C-738D4AFBBED1}"/>
    <dgm:cxn modelId="{706483D9-3798-45D0-83AC-52D399A59BA9}" type="presOf" srcId="{C9032D27-6B02-4ACB-922A-C46EDEAE443D}" destId="{275C1778-2A83-4815-82B7-AA7C8E23007C}" srcOrd="0" destOrd="0" presId="urn:microsoft.com/office/officeart/2005/8/layout/default"/>
    <dgm:cxn modelId="{34556455-CF74-4D15-8F21-F7EB74405EFB}" srcId="{0F599821-5A55-402F-BA33-650BD7015CDC}" destId="{64D304B9-B80C-42D6-958A-E6D7F0159B89}" srcOrd="2" destOrd="0" parTransId="{11C4249F-B16F-4E6C-BF98-F76660220C89}" sibTransId="{D0067829-75E8-4F4C-AF69-55D27DD0CBF9}"/>
    <dgm:cxn modelId="{065ABD88-1154-44FB-B07A-50A87D35A782}" type="presOf" srcId="{E9206C08-0E03-4994-A770-202C21972570}" destId="{ED628086-9719-4B94-9DA7-19B9392AB73D}" srcOrd="0" destOrd="0" presId="urn:microsoft.com/office/officeart/2005/8/layout/default"/>
    <dgm:cxn modelId="{9FD5B1F3-BA87-4878-B817-5663F18F1F33}" type="presOf" srcId="{9D0C9CEB-BF1B-438E-8FD9-F2688FA598FD}" destId="{0010C8F7-DB4E-4B2F-91A6-EF0418BF31AE}" srcOrd="0" destOrd="0" presId="urn:microsoft.com/office/officeart/2005/8/layout/default"/>
    <dgm:cxn modelId="{32708174-FCAC-4438-A3F4-65591D94B42B}" type="presOf" srcId="{64D304B9-B80C-42D6-958A-E6D7F0159B89}" destId="{B80AE583-AFAD-4FF4-8482-2C9307FB6CC4}" srcOrd="0" destOrd="0" presId="urn:microsoft.com/office/officeart/2005/8/layout/default"/>
    <dgm:cxn modelId="{74EF2B33-0F26-44BC-9AE4-295F4FC3CC83}" type="presOf" srcId="{0F599821-5A55-402F-BA33-650BD7015CDC}" destId="{D6AA9AE4-B4B7-4242-B8F0-572FC402FF5F}" srcOrd="0" destOrd="0" presId="urn:microsoft.com/office/officeart/2005/8/layout/default"/>
    <dgm:cxn modelId="{2097386C-834F-4CA2-BBD1-F8D4BAA2A66E}" type="presParOf" srcId="{D6AA9AE4-B4B7-4242-B8F0-572FC402FF5F}" destId="{42530DCE-0620-4B44-A301-9BFDDA7CEEC1}" srcOrd="0" destOrd="0" presId="urn:microsoft.com/office/officeart/2005/8/layout/default"/>
    <dgm:cxn modelId="{3929A10C-73DC-4BDC-A1E7-C7B01319F41A}" type="presParOf" srcId="{D6AA9AE4-B4B7-4242-B8F0-572FC402FF5F}" destId="{16A5FA87-C4BA-4F5E-8FA0-8008BD9ACD58}" srcOrd="1" destOrd="0" presId="urn:microsoft.com/office/officeart/2005/8/layout/default"/>
    <dgm:cxn modelId="{BB14B75A-91F9-4F20-8756-F61720B0847A}" type="presParOf" srcId="{D6AA9AE4-B4B7-4242-B8F0-572FC402FF5F}" destId="{0010C8F7-DB4E-4B2F-91A6-EF0418BF31AE}" srcOrd="2" destOrd="0" presId="urn:microsoft.com/office/officeart/2005/8/layout/default"/>
    <dgm:cxn modelId="{73BEA40B-B5D0-4A05-99EC-CA58CC2AB8FD}" type="presParOf" srcId="{D6AA9AE4-B4B7-4242-B8F0-572FC402FF5F}" destId="{16726AD4-82CA-4EED-A594-682C4C9BF90C}" srcOrd="3" destOrd="0" presId="urn:microsoft.com/office/officeart/2005/8/layout/default"/>
    <dgm:cxn modelId="{6724A923-BD97-426C-B0A4-3721B478344A}" type="presParOf" srcId="{D6AA9AE4-B4B7-4242-B8F0-572FC402FF5F}" destId="{B80AE583-AFAD-4FF4-8482-2C9307FB6CC4}" srcOrd="4" destOrd="0" presId="urn:microsoft.com/office/officeart/2005/8/layout/default"/>
    <dgm:cxn modelId="{F6003B84-05F2-4C44-8E56-C37FDB10C34E}" type="presParOf" srcId="{D6AA9AE4-B4B7-4242-B8F0-572FC402FF5F}" destId="{BEFC915B-A6E0-4953-B448-3B797B742A02}" srcOrd="5" destOrd="0" presId="urn:microsoft.com/office/officeart/2005/8/layout/default"/>
    <dgm:cxn modelId="{71A4FF64-CF73-4251-A5D6-CBA6F5061228}" type="presParOf" srcId="{D6AA9AE4-B4B7-4242-B8F0-572FC402FF5F}" destId="{ED628086-9719-4B94-9DA7-19B9392AB73D}" srcOrd="6" destOrd="0" presId="urn:microsoft.com/office/officeart/2005/8/layout/default"/>
    <dgm:cxn modelId="{C80C5E36-825F-4A0B-B26B-0F2233EF78D5}" type="presParOf" srcId="{D6AA9AE4-B4B7-4242-B8F0-572FC402FF5F}" destId="{D6DD26BB-7ED9-4055-A761-5EB4C100A33D}" srcOrd="7" destOrd="0" presId="urn:microsoft.com/office/officeart/2005/8/layout/default"/>
    <dgm:cxn modelId="{C4CC23EE-2AFE-4F39-9F2F-EDA1732F77AD}" type="presParOf" srcId="{D6AA9AE4-B4B7-4242-B8F0-572FC402FF5F}" destId="{07CE3E7C-6D8D-4898-AC7C-0CA71E48F2AE}" srcOrd="8" destOrd="0" presId="urn:microsoft.com/office/officeart/2005/8/layout/default"/>
    <dgm:cxn modelId="{0A4830C7-398F-4657-A227-DD3A23E49CB0}" type="presParOf" srcId="{D6AA9AE4-B4B7-4242-B8F0-572FC402FF5F}" destId="{938D2EE6-6E78-4E60-BAFF-535BC182A4F9}" srcOrd="9" destOrd="0" presId="urn:microsoft.com/office/officeart/2005/8/layout/default"/>
    <dgm:cxn modelId="{BBA714E0-F7F1-473A-A28F-0A4B76143F10}" type="presParOf" srcId="{D6AA9AE4-B4B7-4242-B8F0-572FC402FF5F}" destId="{275C1778-2A83-4815-82B7-AA7C8E23007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214B70B-B8B5-4A96-AA5C-32994BE274D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99E8389-3C2F-47C6-91F3-FB0B90403343}">
      <dgm:prSet phldrT="[Text]"/>
      <dgm:spPr/>
      <dgm:t>
        <a:bodyPr/>
        <a:lstStyle/>
        <a:p>
          <a:r>
            <a:rPr lang="en-US" b="1" dirty="0" smtClean="0"/>
            <a:t>Observed changes in performance</a:t>
          </a:r>
          <a:endParaRPr lang="en-US" b="1" dirty="0"/>
        </a:p>
      </dgm:t>
    </dgm:pt>
    <dgm:pt modelId="{203BC298-A901-4815-9D3A-5EF2900DDBA7}" type="parTrans" cxnId="{495E2C63-5302-441F-8125-2A4B25F86AA3}">
      <dgm:prSet/>
      <dgm:spPr/>
      <dgm:t>
        <a:bodyPr/>
        <a:lstStyle/>
        <a:p>
          <a:endParaRPr lang="en-US"/>
        </a:p>
      </dgm:t>
    </dgm:pt>
    <dgm:pt modelId="{051C9CF6-162F-46B9-9BD5-EA288439ECCB}" type="sibTrans" cxnId="{495E2C63-5302-441F-8125-2A4B25F86AA3}">
      <dgm:prSet/>
      <dgm:spPr/>
      <dgm:t>
        <a:bodyPr/>
        <a:lstStyle/>
        <a:p>
          <a:endParaRPr lang="en-US"/>
        </a:p>
      </dgm:t>
    </dgm:pt>
    <dgm:pt modelId="{1ED9CBF8-2EEC-417C-A4C5-D5CE82B98A56}" type="pres">
      <dgm:prSet presAssocID="{9214B70B-B8B5-4A96-AA5C-32994BE274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4256D83-78B2-41F4-8CC1-AB5A691EA076}" type="pres">
      <dgm:prSet presAssocID="{699E8389-3C2F-47C6-91F3-FB0B90403343}" presName="node" presStyleLbl="node1" presStyleIdx="0" presStyleCnt="1" custScaleY="33333" custLinFactNeighborX="11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5E2C63-5302-441F-8125-2A4B25F86AA3}" srcId="{9214B70B-B8B5-4A96-AA5C-32994BE274D2}" destId="{699E8389-3C2F-47C6-91F3-FB0B90403343}" srcOrd="0" destOrd="0" parTransId="{203BC298-A901-4815-9D3A-5EF2900DDBA7}" sibTransId="{051C9CF6-162F-46B9-9BD5-EA288439ECCB}"/>
    <dgm:cxn modelId="{B4DCCDA1-9A1C-4DAD-92F8-C77FFA3FE491}" type="presOf" srcId="{9214B70B-B8B5-4A96-AA5C-32994BE274D2}" destId="{1ED9CBF8-2EEC-417C-A4C5-D5CE82B98A56}" srcOrd="0" destOrd="0" presId="urn:microsoft.com/office/officeart/2005/8/layout/default"/>
    <dgm:cxn modelId="{047B8B19-9D3F-4C35-9B5D-A649A8AC6C0E}" type="presOf" srcId="{699E8389-3C2F-47C6-91F3-FB0B90403343}" destId="{A4256D83-78B2-41F4-8CC1-AB5A691EA076}" srcOrd="0" destOrd="0" presId="urn:microsoft.com/office/officeart/2005/8/layout/default"/>
    <dgm:cxn modelId="{F8BC2456-0F0C-45E7-AA40-9810A3261F2A}" type="presParOf" srcId="{1ED9CBF8-2EEC-417C-A4C5-D5CE82B98A56}" destId="{A4256D83-78B2-41F4-8CC1-AB5A691EA07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6A046-3CBF-46AA-AE2F-38860E395DFF}">
      <dsp:nvSpPr>
        <dsp:cNvPr id="0" name=""/>
        <dsp:cNvSpPr/>
      </dsp:nvSpPr>
      <dsp:spPr>
        <a:xfrm>
          <a:off x="0" y="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Overall Design Plan</a:t>
          </a:r>
          <a:endParaRPr lang="en-US" sz="2400" kern="1200" dirty="0"/>
        </a:p>
      </dsp:txBody>
      <dsp:txXfrm>
        <a:off x="21425" y="21425"/>
        <a:ext cx="4523053" cy="688670"/>
      </dsp:txXfrm>
    </dsp:sp>
    <dsp:sp modelId="{A0A4C6FE-1A4F-4157-8BAA-577938D08137}">
      <dsp:nvSpPr>
        <dsp:cNvPr id="0" name=""/>
        <dsp:cNvSpPr/>
      </dsp:nvSpPr>
      <dsp:spPr>
        <a:xfrm>
          <a:off x="403098" y="83312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7168"/>
                <a:satOff val="-9875"/>
                <a:lumOff val="-4020"/>
                <a:alphaOff val="0"/>
                <a:shade val="85000"/>
              </a:schemeClr>
            </a:gs>
            <a:gs pos="100000">
              <a:schemeClr val="accent2">
                <a:hueOff val="-37168"/>
                <a:satOff val="-9875"/>
                <a:lumOff val="-402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Hardware Features and Improvements</a:t>
          </a:r>
          <a:endParaRPr lang="en-US" sz="2400" kern="1200" dirty="0"/>
        </a:p>
      </dsp:txBody>
      <dsp:txXfrm>
        <a:off x="424523" y="854545"/>
        <a:ext cx="4476571" cy="688669"/>
      </dsp:txXfrm>
    </dsp:sp>
    <dsp:sp modelId="{84B25D3A-84A8-4C76-8F71-A15C91D0D47A}">
      <dsp:nvSpPr>
        <dsp:cNvPr id="0" name=""/>
        <dsp:cNvSpPr/>
      </dsp:nvSpPr>
      <dsp:spPr>
        <a:xfrm>
          <a:off x="806196" y="166624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4336"/>
                <a:satOff val="-19751"/>
                <a:lumOff val="-8040"/>
                <a:alphaOff val="0"/>
                <a:shade val="85000"/>
              </a:schemeClr>
            </a:gs>
            <a:gs pos="100000">
              <a:schemeClr val="accent2">
                <a:hueOff val="-74336"/>
                <a:satOff val="-19751"/>
                <a:lumOff val="-804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Overall Software Design Concept</a:t>
          </a:r>
          <a:endParaRPr lang="en-US" sz="2400" kern="1200" dirty="0"/>
        </a:p>
      </dsp:txBody>
      <dsp:txXfrm>
        <a:off x="827621" y="1687665"/>
        <a:ext cx="4476572" cy="688669"/>
      </dsp:txXfrm>
    </dsp:sp>
    <dsp:sp modelId="{CC184837-EDC2-408F-86D0-461254B112FE}">
      <dsp:nvSpPr>
        <dsp:cNvPr id="0" name=""/>
        <dsp:cNvSpPr/>
      </dsp:nvSpPr>
      <dsp:spPr>
        <a:xfrm>
          <a:off x="1209293" y="249936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1504"/>
                <a:satOff val="-29626"/>
                <a:lumOff val="-12059"/>
                <a:alphaOff val="0"/>
                <a:shade val="85000"/>
              </a:schemeClr>
            </a:gs>
            <a:gs pos="100000">
              <a:schemeClr val="accent2">
                <a:hueOff val="-111504"/>
                <a:satOff val="-29626"/>
                <a:lumOff val="-1205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Software Features and Innovations</a:t>
          </a:r>
          <a:endParaRPr lang="en-US" sz="2400" kern="1200" dirty="0"/>
        </a:p>
      </dsp:txBody>
      <dsp:txXfrm>
        <a:off x="1230718" y="2520785"/>
        <a:ext cx="4476572" cy="688669"/>
      </dsp:txXfrm>
    </dsp:sp>
    <dsp:sp modelId="{80C3157D-D975-4EDA-A161-F923AF09BA93}">
      <dsp:nvSpPr>
        <dsp:cNvPr id="0" name=""/>
        <dsp:cNvSpPr/>
      </dsp:nvSpPr>
      <dsp:spPr>
        <a:xfrm>
          <a:off x="1612392" y="3332480"/>
          <a:ext cx="5398007" cy="7315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8672"/>
                <a:satOff val="-39502"/>
                <a:lumOff val="-16079"/>
                <a:alphaOff val="0"/>
                <a:shade val="85000"/>
              </a:schemeClr>
            </a:gs>
            <a:gs pos="100000">
              <a:schemeClr val="accent2">
                <a:hueOff val="-148672"/>
                <a:satOff val="-39502"/>
                <a:lumOff val="-16079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Concluding Remarks and Future Plans</a:t>
          </a:r>
          <a:endParaRPr lang="en-US" sz="2400" kern="1200" dirty="0"/>
        </a:p>
      </dsp:txBody>
      <dsp:txXfrm>
        <a:off x="1633817" y="3353905"/>
        <a:ext cx="4476571" cy="688669"/>
      </dsp:txXfrm>
    </dsp:sp>
    <dsp:sp modelId="{EEC7B10C-8E34-43F1-A92A-29CE20D15DF2}">
      <dsp:nvSpPr>
        <dsp:cNvPr id="0" name=""/>
        <dsp:cNvSpPr/>
      </dsp:nvSpPr>
      <dsp:spPr>
        <a:xfrm>
          <a:off x="4922519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029504" y="534416"/>
        <a:ext cx="261518" cy="357805"/>
      </dsp:txXfrm>
    </dsp:sp>
    <dsp:sp modelId="{4B9DAA8D-5151-44EB-9872-5A3AD98C963C}">
      <dsp:nvSpPr>
        <dsp:cNvPr id="0" name=""/>
        <dsp:cNvSpPr/>
      </dsp:nvSpPr>
      <dsp:spPr>
        <a:xfrm>
          <a:off x="5325618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4544"/>
            <a:satOff val="-11950"/>
            <a:lumOff val="-141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24544"/>
              <a:satOff val="-11950"/>
              <a:lumOff val="-1410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432603" y="1367536"/>
        <a:ext cx="261518" cy="357805"/>
      </dsp:txXfrm>
    </dsp:sp>
    <dsp:sp modelId="{415210EE-1EF6-4EC7-9278-0C3E32D8F4E8}">
      <dsp:nvSpPr>
        <dsp:cNvPr id="0" name=""/>
        <dsp:cNvSpPr/>
      </dsp:nvSpPr>
      <dsp:spPr>
        <a:xfrm>
          <a:off x="5728716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9088"/>
            <a:satOff val="-23899"/>
            <a:lumOff val="-282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49088"/>
              <a:satOff val="-23899"/>
              <a:lumOff val="-282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835701" y="2188464"/>
        <a:ext cx="261518" cy="357805"/>
      </dsp:txXfrm>
    </dsp:sp>
    <dsp:sp modelId="{144500F1-72C7-4C5D-8D6A-A43C8BE19321}">
      <dsp:nvSpPr>
        <dsp:cNvPr id="0" name=""/>
        <dsp:cNvSpPr/>
      </dsp:nvSpPr>
      <dsp:spPr>
        <a:xfrm>
          <a:off x="6131813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6238798" y="3029712"/>
        <a:ext cx="261518" cy="3578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F4CF4-F578-458B-B9DB-230E65F6DA56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Sense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Initialize all sensors and gather data from the environment  </a:t>
          </a:r>
          <a:endParaRPr lang="en-US" sz="1900" kern="1200" dirty="0"/>
        </a:p>
      </dsp:txBody>
      <dsp:txXfrm>
        <a:off x="35709" y="35709"/>
        <a:ext cx="3865988" cy="1147782"/>
      </dsp:txXfrm>
    </dsp:sp>
    <dsp:sp modelId="{34158A57-D8FB-46F2-84A4-437C773A1769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Think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Process all gathered data and determine best plan of action</a:t>
          </a:r>
          <a:endParaRPr lang="en-US" sz="1900" u="sng" kern="1200" dirty="0"/>
        </a:p>
      </dsp:txBody>
      <dsp:txXfrm>
        <a:off x="492908" y="1458108"/>
        <a:ext cx="3860502" cy="1147782"/>
      </dsp:txXfrm>
    </dsp:sp>
    <dsp:sp modelId="{3CA6F966-15F9-44C1-A305-BA68A28A794E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sng" kern="1200" dirty="0" smtClean="0"/>
            <a:t>Act</a:t>
          </a:r>
          <a:endParaRPr lang="en-US" sz="1900" u="none" kern="1200" dirty="0" smtClean="0"/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u="none" kern="1200" dirty="0" smtClean="0"/>
            <a:t>Use the motor to turn or head  towards the goal through a safe and efficient path</a:t>
          </a:r>
        </a:p>
      </dsp:txBody>
      <dsp:txXfrm>
        <a:off x="950108" y="2880508"/>
        <a:ext cx="3860502" cy="1147782"/>
      </dsp:txXfrm>
    </dsp:sp>
    <dsp:sp modelId="{C943D817-0AD8-4D34-8ABF-7A45F4D48CBF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567428" y="924560"/>
        <a:ext cx="435864" cy="596341"/>
      </dsp:txXfrm>
    </dsp:sp>
    <dsp:sp modelId="{277F90CC-6D30-4A15-A8B6-730AED6797FC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24628" y="2338832"/>
        <a:ext cx="435864" cy="5963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68562" y="1434815"/>
          <a:ext cx="1825674" cy="179609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35926" y="1697846"/>
        <a:ext cx="1290946" cy="1270028"/>
      </dsp:txXfrm>
    </dsp:sp>
    <dsp:sp modelId="{AD273AD7-E463-429B-AB42-2065657D3F1E}">
      <dsp:nvSpPr>
        <dsp:cNvPr id="0" name=""/>
        <dsp:cNvSpPr/>
      </dsp:nvSpPr>
      <dsp:spPr>
        <a:xfrm>
          <a:off x="2896770" y="-122874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Graphical</a:t>
          </a:r>
          <a:endParaRPr lang="en-US" sz="1100" b="1" kern="1200" dirty="0"/>
        </a:p>
      </dsp:txBody>
      <dsp:txXfrm>
        <a:off x="3097293" y="78459"/>
        <a:ext cx="968213" cy="972125"/>
      </dsp:txXfrm>
    </dsp:sp>
    <dsp:sp modelId="{FE3CA08B-E7FB-43C4-8928-A381A9C5BAC2}">
      <dsp:nvSpPr>
        <dsp:cNvPr id="0" name=""/>
        <dsp:cNvSpPr/>
      </dsp:nvSpPr>
      <dsp:spPr>
        <a:xfrm>
          <a:off x="4428197" y="76129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Intuitive building</a:t>
          </a:r>
          <a:endParaRPr lang="en-US" sz="1100" b="1" kern="1200" dirty="0"/>
        </a:p>
      </dsp:txBody>
      <dsp:txXfrm>
        <a:off x="4628720" y="962628"/>
        <a:ext cx="968213" cy="972125"/>
      </dsp:txXfrm>
    </dsp:sp>
    <dsp:sp modelId="{1E82DB42-D78F-493B-975B-9875A94ED1FD}">
      <dsp:nvSpPr>
        <dsp:cNvPr id="0" name=""/>
        <dsp:cNvSpPr/>
      </dsp:nvSpPr>
      <dsp:spPr>
        <a:xfrm>
          <a:off x="4428197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Fast programming</a:t>
          </a:r>
          <a:endParaRPr lang="en-US" sz="1100" b="1" kern="1200" dirty="0"/>
        </a:p>
      </dsp:txBody>
      <dsp:txXfrm>
        <a:off x="4628720" y="2730968"/>
        <a:ext cx="968213" cy="972125"/>
      </dsp:txXfrm>
    </dsp:sp>
    <dsp:sp modelId="{D6B51652-D6CF-4506-A9D2-507F192DCA27}">
      <dsp:nvSpPr>
        <dsp:cNvPr id="0" name=""/>
        <dsp:cNvSpPr/>
      </dsp:nvSpPr>
      <dsp:spPr>
        <a:xfrm>
          <a:off x="2930088" y="3405927"/>
          <a:ext cx="1302622" cy="1390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Easy debugging</a:t>
          </a:r>
          <a:endParaRPr lang="en-US" sz="1100" b="1" kern="1200" dirty="0"/>
        </a:p>
      </dsp:txBody>
      <dsp:txXfrm>
        <a:off x="3120853" y="3609568"/>
        <a:ext cx="921092" cy="983265"/>
      </dsp:txXfrm>
    </dsp:sp>
    <dsp:sp modelId="{5F757E12-12DA-4C0D-AC31-BAF34BD05DA4}">
      <dsp:nvSpPr>
        <dsp:cNvPr id="0" name=""/>
        <dsp:cNvSpPr/>
      </dsp:nvSpPr>
      <dsp:spPr>
        <a:xfrm>
          <a:off x="1365343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Robotics friendly environment</a:t>
          </a:r>
          <a:endParaRPr lang="en-US" sz="1100" b="1" kern="1200" dirty="0"/>
        </a:p>
      </dsp:txBody>
      <dsp:txXfrm>
        <a:off x="1565866" y="2730968"/>
        <a:ext cx="968213" cy="972125"/>
      </dsp:txXfrm>
    </dsp:sp>
    <dsp:sp modelId="{225EF197-1DA2-4176-8264-279A5D678826}">
      <dsp:nvSpPr>
        <dsp:cNvPr id="0" name=""/>
        <dsp:cNvSpPr/>
      </dsp:nvSpPr>
      <dsp:spPr>
        <a:xfrm>
          <a:off x="1389318" y="753156"/>
          <a:ext cx="1321309" cy="1391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Understandable by different engineers</a:t>
          </a:r>
          <a:endParaRPr lang="en-US" sz="1100" b="1" kern="1200" dirty="0"/>
        </a:p>
      </dsp:txBody>
      <dsp:txXfrm>
        <a:off x="1582819" y="956873"/>
        <a:ext cx="934307" cy="98363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5DB7-0FC3-4254-BCE7-5A1F109B8500}">
      <dsp:nvSpPr>
        <dsp:cNvPr id="0" name=""/>
        <dsp:cNvSpPr/>
      </dsp:nvSpPr>
      <dsp:spPr>
        <a:xfrm>
          <a:off x="1845045" y="613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sense loop</a:t>
          </a:r>
          <a:endParaRPr lang="en-US" sz="1200" kern="1200" dirty="0"/>
        </a:p>
      </dsp:txBody>
      <dsp:txXfrm>
        <a:off x="1859771" y="15339"/>
        <a:ext cx="2376456" cy="473345"/>
      </dsp:txXfrm>
    </dsp:sp>
    <dsp:sp modelId="{8AF26B2D-3EF7-40EF-97F1-DD0AC2C68C58}">
      <dsp:nvSpPr>
        <dsp:cNvPr id="0" name=""/>
        <dsp:cNvSpPr/>
      </dsp:nvSpPr>
      <dsp:spPr>
        <a:xfrm rot="5400000">
          <a:off x="2953725" y="515981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534836"/>
        <a:ext cx="135754" cy="131984"/>
      </dsp:txXfrm>
    </dsp:sp>
    <dsp:sp modelId="{1772A028-4D24-4F10-99E7-ED0D2E144784}">
      <dsp:nvSpPr>
        <dsp:cNvPr id="0" name=""/>
        <dsp:cNvSpPr/>
      </dsp:nvSpPr>
      <dsp:spPr>
        <a:xfrm>
          <a:off x="1845045" y="754809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think loop</a:t>
          </a:r>
          <a:endParaRPr lang="en-US" sz="1200" kern="1200" dirty="0"/>
        </a:p>
      </dsp:txBody>
      <dsp:txXfrm>
        <a:off x="1859771" y="769535"/>
        <a:ext cx="2376456" cy="473345"/>
      </dsp:txXfrm>
    </dsp:sp>
    <dsp:sp modelId="{73E1BA33-67FE-49D4-936F-7AFB9227E513}">
      <dsp:nvSpPr>
        <dsp:cNvPr id="0" name=""/>
        <dsp:cNvSpPr/>
      </dsp:nvSpPr>
      <dsp:spPr>
        <a:xfrm rot="5400000">
          <a:off x="2953725" y="1270176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81"/>
            <a:satOff val="-542"/>
            <a:lumOff val="54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1289031"/>
        <a:ext cx="135754" cy="131984"/>
      </dsp:txXfrm>
    </dsp:sp>
    <dsp:sp modelId="{DEA5E354-C347-45CF-9C25-1515E7B54A9E}">
      <dsp:nvSpPr>
        <dsp:cNvPr id="0" name=""/>
        <dsp:cNvSpPr/>
      </dsp:nvSpPr>
      <dsp:spPr>
        <a:xfrm>
          <a:off x="1845045" y="1509005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act loop</a:t>
          </a:r>
          <a:endParaRPr lang="en-US" sz="1200" kern="1200" dirty="0"/>
        </a:p>
      </dsp:txBody>
      <dsp:txXfrm>
        <a:off x="1859771" y="1523731"/>
        <a:ext cx="2376456" cy="473345"/>
      </dsp:txXfrm>
    </dsp:sp>
    <dsp:sp modelId="{A5550CAD-5114-4C4E-AC51-336A060FB067}">
      <dsp:nvSpPr>
        <dsp:cNvPr id="0" name=""/>
        <dsp:cNvSpPr/>
      </dsp:nvSpPr>
      <dsp:spPr>
        <a:xfrm rot="5400000">
          <a:off x="2953725" y="2024372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5361"/>
            <a:satOff val="-1084"/>
            <a:lumOff val="108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043227"/>
        <a:ext cx="135754" cy="131984"/>
      </dsp:txXfrm>
    </dsp:sp>
    <dsp:sp modelId="{34E410C8-48D9-4FA3-A712-6AD83D82D329}">
      <dsp:nvSpPr>
        <dsp:cNvPr id="0" name=""/>
        <dsp:cNvSpPr/>
      </dsp:nvSpPr>
      <dsp:spPr>
        <a:xfrm>
          <a:off x="1845045" y="2263201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Handle events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and visualize inputs</a:t>
          </a:r>
          <a:endParaRPr lang="en-US" sz="1200" kern="1200" dirty="0"/>
        </a:p>
      </dsp:txBody>
      <dsp:txXfrm>
        <a:off x="1859771" y="2277927"/>
        <a:ext cx="2376456" cy="473345"/>
      </dsp:txXfrm>
    </dsp:sp>
    <dsp:sp modelId="{7A3BEA95-1023-4D11-B864-6EE76692839D}">
      <dsp:nvSpPr>
        <dsp:cNvPr id="0" name=""/>
        <dsp:cNvSpPr/>
      </dsp:nvSpPr>
      <dsp:spPr>
        <a:xfrm rot="5400000">
          <a:off x="2953725" y="2778568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3042"/>
            <a:satOff val="-1626"/>
            <a:lumOff val="16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797423"/>
        <a:ext cx="135754" cy="131984"/>
      </dsp:txXfrm>
    </dsp:sp>
    <dsp:sp modelId="{B118F4D4-E035-4284-BC48-C766032D26D1}">
      <dsp:nvSpPr>
        <dsp:cNvPr id="0" name=""/>
        <dsp:cNvSpPr/>
      </dsp:nvSpPr>
      <dsp:spPr>
        <a:xfrm>
          <a:off x="1845045" y="3017397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act loop</a:t>
          </a:r>
          <a:endParaRPr lang="en-US" sz="1200" kern="1200" dirty="0"/>
        </a:p>
      </dsp:txBody>
      <dsp:txXfrm>
        <a:off x="1859771" y="3032123"/>
        <a:ext cx="2376456" cy="473345"/>
      </dsp:txXfrm>
    </dsp:sp>
    <dsp:sp modelId="{E24A2EDF-142D-4D6B-9DA0-0623DE805E51}">
      <dsp:nvSpPr>
        <dsp:cNvPr id="0" name=""/>
        <dsp:cNvSpPr/>
      </dsp:nvSpPr>
      <dsp:spPr>
        <a:xfrm rot="5400000">
          <a:off x="2953725" y="3532764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10722"/>
            <a:satOff val="-2168"/>
            <a:lumOff val="21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3551619"/>
        <a:ext cx="135754" cy="131984"/>
      </dsp:txXfrm>
    </dsp:sp>
    <dsp:sp modelId="{BFCC42FE-6182-45F0-8E3B-23156CFF20BA}">
      <dsp:nvSpPr>
        <dsp:cNvPr id="0" name=""/>
        <dsp:cNvSpPr/>
      </dsp:nvSpPr>
      <dsp:spPr>
        <a:xfrm>
          <a:off x="1852503" y="3771593"/>
          <a:ext cx="2390993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think loop</a:t>
          </a:r>
          <a:endParaRPr lang="en-US" sz="1200" kern="1200" dirty="0"/>
        </a:p>
      </dsp:txBody>
      <dsp:txXfrm>
        <a:off x="1867229" y="3786319"/>
        <a:ext cx="2361541" cy="473345"/>
      </dsp:txXfrm>
    </dsp:sp>
    <dsp:sp modelId="{94EF240B-30C4-42AA-B2F1-F7A8824D5029}">
      <dsp:nvSpPr>
        <dsp:cNvPr id="0" name=""/>
        <dsp:cNvSpPr/>
      </dsp:nvSpPr>
      <dsp:spPr>
        <a:xfrm rot="5400000">
          <a:off x="2953725" y="4286960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8403"/>
            <a:satOff val="-2710"/>
            <a:lumOff val="27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4305815"/>
        <a:ext cx="135754" cy="131984"/>
      </dsp:txXfrm>
    </dsp:sp>
    <dsp:sp modelId="{9AF1EBDE-8C13-401D-BD1C-14BD72B81563}">
      <dsp:nvSpPr>
        <dsp:cNvPr id="0" name=""/>
        <dsp:cNvSpPr/>
      </dsp:nvSpPr>
      <dsp:spPr>
        <a:xfrm>
          <a:off x="1845045" y="4525788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sense loop</a:t>
          </a:r>
          <a:endParaRPr lang="en-US" sz="1200" kern="1200" dirty="0"/>
        </a:p>
      </dsp:txBody>
      <dsp:txXfrm>
        <a:off x="1859771" y="4540514"/>
        <a:ext cx="2376456" cy="47334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D284B-E53B-4D75-8FEF-C25ACC06B6D7}">
      <dsp:nvSpPr>
        <dsp:cNvPr id="0" name=""/>
        <dsp:cNvSpPr/>
      </dsp:nvSpPr>
      <dsp:spPr>
        <a:xfrm>
          <a:off x="1138" y="1081476"/>
          <a:ext cx="1387115" cy="55484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Sense</a:t>
          </a:r>
          <a:endParaRPr lang="en-US" sz="2300" kern="1200" dirty="0"/>
        </a:p>
      </dsp:txBody>
      <dsp:txXfrm>
        <a:off x="278561" y="1081476"/>
        <a:ext cx="832269" cy="554846"/>
      </dsp:txXfrm>
    </dsp:sp>
    <dsp:sp modelId="{FE9BE886-E949-4F65-9129-4E73F5F5B99B}">
      <dsp:nvSpPr>
        <dsp:cNvPr id="0" name=""/>
        <dsp:cNvSpPr/>
      </dsp:nvSpPr>
      <dsp:spPr>
        <a:xfrm>
          <a:off x="1249542" y="1081476"/>
          <a:ext cx="1387115" cy="554846"/>
        </a:xfrm>
        <a:prstGeom prst="chevron">
          <a:avLst/>
        </a:prstGeom>
        <a:solidFill>
          <a:schemeClr val="accent2">
            <a:hueOff val="-74336"/>
            <a:satOff val="-19751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Think</a:t>
          </a:r>
          <a:endParaRPr lang="en-US" sz="2300" kern="1200" dirty="0"/>
        </a:p>
      </dsp:txBody>
      <dsp:txXfrm>
        <a:off x="1526965" y="1081476"/>
        <a:ext cx="832269" cy="554846"/>
      </dsp:txXfrm>
    </dsp:sp>
    <dsp:sp modelId="{2D922E4B-4326-45D4-B7E4-8924BF25A703}">
      <dsp:nvSpPr>
        <dsp:cNvPr id="0" name=""/>
        <dsp:cNvSpPr/>
      </dsp:nvSpPr>
      <dsp:spPr>
        <a:xfrm>
          <a:off x="2497946" y="1081476"/>
          <a:ext cx="1387115" cy="554846"/>
        </a:xfrm>
        <a:prstGeom prst="chevron">
          <a:avLst/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Act</a:t>
          </a:r>
          <a:endParaRPr lang="en-US" sz="2300" kern="1200" dirty="0"/>
        </a:p>
      </dsp:txBody>
      <dsp:txXfrm>
        <a:off x="2775369" y="1081476"/>
        <a:ext cx="832269" cy="5548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8A3909-7BA7-43CF-B849-A098A0D6049C}">
      <dsp:nvSpPr>
        <dsp:cNvPr id="0" name=""/>
        <dsp:cNvSpPr/>
      </dsp:nvSpPr>
      <dsp:spPr>
        <a:xfrm>
          <a:off x="843937" y="183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Original design</a:t>
          </a:r>
          <a:endParaRPr lang="en-US" sz="2400" kern="1200" dirty="0"/>
        </a:p>
      </dsp:txBody>
      <dsp:txXfrm>
        <a:off x="843937" y="1835"/>
        <a:ext cx="1953964" cy="1172378"/>
      </dsp:txXfrm>
    </dsp:sp>
    <dsp:sp modelId="{E4D3065F-324F-463C-8A28-95E3FFEA2680}">
      <dsp:nvSpPr>
        <dsp:cNvPr id="0" name=""/>
        <dsp:cNvSpPr/>
      </dsp:nvSpPr>
      <dsp:spPr>
        <a:xfrm>
          <a:off x="2993298" y="183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Unique and strong software design </a:t>
          </a:r>
          <a:endParaRPr lang="en-US" sz="2400" kern="1200" dirty="0"/>
        </a:p>
      </dsp:txBody>
      <dsp:txXfrm>
        <a:off x="2993298" y="1835"/>
        <a:ext cx="1953964" cy="1172378"/>
      </dsp:txXfrm>
    </dsp:sp>
    <dsp:sp modelId="{3138493C-62AC-44F6-B5CB-04C2D35D7303}">
      <dsp:nvSpPr>
        <dsp:cNvPr id="0" name=""/>
        <dsp:cNvSpPr/>
      </dsp:nvSpPr>
      <dsp:spPr>
        <a:xfrm>
          <a:off x="843937" y="1369610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Capacity to meet all objectives</a:t>
          </a:r>
          <a:endParaRPr lang="en-US" sz="2400" kern="1200" dirty="0"/>
        </a:p>
      </dsp:txBody>
      <dsp:txXfrm>
        <a:off x="843937" y="1369610"/>
        <a:ext cx="1953964" cy="1172378"/>
      </dsp:txXfrm>
    </dsp:sp>
    <dsp:sp modelId="{3B30BCE5-255B-4E0F-AF45-CD37EF35A314}">
      <dsp:nvSpPr>
        <dsp:cNvPr id="0" name=""/>
        <dsp:cNvSpPr/>
      </dsp:nvSpPr>
      <dsp:spPr>
        <a:xfrm>
          <a:off x="2993298" y="1369610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Easy to make changes</a:t>
          </a:r>
          <a:endParaRPr lang="en-US" sz="2400" kern="1200" dirty="0"/>
        </a:p>
      </dsp:txBody>
      <dsp:txXfrm>
        <a:off x="2993298" y="1369610"/>
        <a:ext cx="1953964" cy="1172378"/>
      </dsp:txXfrm>
    </dsp:sp>
    <dsp:sp modelId="{1E10B098-E42B-4BA7-8C29-437D074F9A3F}">
      <dsp:nvSpPr>
        <dsp:cNvPr id="0" name=""/>
        <dsp:cNvSpPr/>
      </dsp:nvSpPr>
      <dsp:spPr>
        <a:xfrm>
          <a:off x="843937" y="273738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Reliable safety mechanisms</a:t>
          </a:r>
          <a:endParaRPr lang="en-US" sz="2400" kern="1200" dirty="0"/>
        </a:p>
      </dsp:txBody>
      <dsp:txXfrm>
        <a:off x="843937" y="2737385"/>
        <a:ext cx="1953964" cy="1172378"/>
      </dsp:txXfrm>
    </dsp:sp>
    <dsp:sp modelId="{B9E81172-87F8-4A63-954B-F4DDE7B2A3A2}">
      <dsp:nvSpPr>
        <dsp:cNvPr id="0" name=""/>
        <dsp:cNvSpPr/>
      </dsp:nvSpPr>
      <dsp:spPr>
        <a:xfrm>
          <a:off x="2993298" y="2737385"/>
          <a:ext cx="1953964" cy="11723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On-board monitor and router</a:t>
          </a:r>
          <a:endParaRPr lang="en-US" sz="2400" kern="1200" dirty="0"/>
        </a:p>
      </dsp:txBody>
      <dsp:txXfrm>
        <a:off x="2993298" y="2737385"/>
        <a:ext cx="1953964" cy="11723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48AD5-D36D-4126-AB3C-3A0134C1106A}">
      <dsp:nvSpPr>
        <dsp:cNvPr id="0" name=""/>
        <dsp:cNvSpPr/>
      </dsp:nvSpPr>
      <dsp:spPr>
        <a:xfrm>
          <a:off x="652499" y="9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Heavy and tall on the back</a:t>
          </a:r>
          <a:endParaRPr lang="en-US" sz="2400" kern="1200" dirty="0"/>
        </a:p>
      </dsp:txBody>
      <dsp:txXfrm>
        <a:off x="652499" y="942"/>
        <a:ext cx="1954857" cy="1172914"/>
      </dsp:txXfrm>
    </dsp:sp>
    <dsp:sp modelId="{50AB91E2-328C-4C9A-8CAB-80CCD0352A41}">
      <dsp:nvSpPr>
        <dsp:cNvPr id="0" name=""/>
        <dsp:cNvSpPr/>
      </dsp:nvSpPr>
      <dsp:spPr>
        <a:xfrm>
          <a:off x="2802842" y="9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Mechanically unstable</a:t>
          </a:r>
          <a:endParaRPr lang="en-US" sz="2400" kern="1200" dirty="0"/>
        </a:p>
      </dsp:txBody>
      <dsp:txXfrm>
        <a:off x="2802842" y="942"/>
        <a:ext cx="1954857" cy="1172914"/>
      </dsp:txXfrm>
    </dsp:sp>
    <dsp:sp modelId="{C43959E1-1A36-4E85-B33B-2E04CC371FAC}">
      <dsp:nvSpPr>
        <dsp:cNvPr id="0" name=""/>
        <dsp:cNvSpPr/>
      </dsp:nvSpPr>
      <dsp:spPr>
        <a:xfrm>
          <a:off x="652499" y="13693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Small drive wheels for off-road terrain</a:t>
          </a:r>
          <a:endParaRPr lang="en-US" sz="2400" kern="1200" dirty="0"/>
        </a:p>
      </dsp:txBody>
      <dsp:txXfrm>
        <a:off x="652499" y="1369342"/>
        <a:ext cx="1954857" cy="1172914"/>
      </dsp:txXfrm>
    </dsp:sp>
    <dsp:sp modelId="{5922A7AA-1463-4655-9DE4-BFA29120CFCA}">
      <dsp:nvSpPr>
        <dsp:cNvPr id="0" name=""/>
        <dsp:cNvSpPr/>
      </dsp:nvSpPr>
      <dsp:spPr>
        <a:xfrm>
          <a:off x="2802842" y="13693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 power output</a:t>
          </a:r>
          <a:endParaRPr lang="en-US" sz="2400" kern="1200" dirty="0"/>
        </a:p>
      </dsp:txBody>
      <dsp:txXfrm>
        <a:off x="2802842" y="1369342"/>
        <a:ext cx="1954857" cy="1172914"/>
      </dsp:txXfrm>
    </dsp:sp>
    <dsp:sp modelId="{71FF4970-7CB8-4622-8D43-3799A50D623E}">
      <dsp:nvSpPr>
        <dsp:cNvPr id="0" name=""/>
        <dsp:cNvSpPr/>
      </dsp:nvSpPr>
      <dsp:spPr>
        <a:xfrm>
          <a:off x="1727671" y="2737742"/>
          <a:ext cx="1954857" cy="11729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Expensive design</a:t>
          </a:r>
          <a:endParaRPr lang="en-US" sz="2400" kern="1200" dirty="0"/>
        </a:p>
      </dsp:txBody>
      <dsp:txXfrm>
        <a:off x="1727671" y="2737742"/>
        <a:ext cx="1954857" cy="11729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D2F1F-369E-4834-BDF1-057D9FF9A216}">
      <dsp:nvSpPr>
        <dsp:cNvPr id="0" name=""/>
        <dsp:cNvSpPr/>
      </dsp:nvSpPr>
      <dsp:spPr>
        <a:xfrm>
          <a:off x="2346333" y="112"/>
          <a:ext cx="1118144" cy="9871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Keep improving software</a:t>
          </a:r>
          <a:endParaRPr lang="en-US" sz="1200" b="1" kern="1200" dirty="0"/>
        </a:p>
      </dsp:txBody>
      <dsp:txXfrm>
        <a:off x="2510081" y="144681"/>
        <a:ext cx="790648" cy="698042"/>
      </dsp:txXfrm>
    </dsp:sp>
    <dsp:sp modelId="{6F791BCB-3923-47BF-AE7D-683A2A6BD4BE}">
      <dsp:nvSpPr>
        <dsp:cNvPr id="0" name=""/>
        <dsp:cNvSpPr/>
      </dsp:nvSpPr>
      <dsp:spPr>
        <a:xfrm>
          <a:off x="2744904" y="1032233"/>
          <a:ext cx="321003" cy="321003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1154985"/>
        <a:ext cx="235905" cy="75499"/>
      </dsp:txXfrm>
    </dsp:sp>
    <dsp:sp modelId="{E959E914-83FA-4EF8-B684-D347F8800641}">
      <dsp:nvSpPr>
        <dsp:cNvPr id="0" name=""/>
        <dsp:cNvSpPr/>
      </dsp:nvSpPr>
      <dsp:spPr>
        <a:xfrm>
          <a:off x="2346333" y="1398177"/>
          <a:ext cx="1118144" cy="9871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Need stronger and reliable frame</a:t>
          </a:r>
          <a:endParaRPr lang="en-US" sz="1200" b="1" kern="1200" dirty="0"/>
        </a:p>
      </dsp:txBody>
      <dsp:txXfrm>
        <a:off x="2510081" y="1542746"/>
        <a:ext cx="790648" cy="698042"/>
      </dsp:txXfrm>
    </dsp:sp>
    <dsp:sp modelId="{0D05A4AF-D4B9-4E5B-8526-19966C879F07}">
      <dsp:nvSpPr>
        <dsp:cNvPr id="0" name=""/>
        <dsp:cNvSpPr/>
      </dsp:nvSpPr>
      <dsp:spPr>
        <a:xfrm>
          <a:off x="2744904" y="2430298"/>
          <a:ext cx="321003" cy="321003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2553050"/>
        <a:ext cx="235905" cy="75499"/>
      </dsp:txXfrm>
    </dsp:sp>
    <dsp:sp modelId="{CC6860C2-9F13-4AB9-9893-635E76D4D181}">
      <dsp:nvSpPr>
        <dsp:cNvPr id="0" name=""/>
        <dsp:cNvSpPr/>
      </dsp:nvSpPr>
      <dsp:spPr>
        <a:xfrm>
          <a:off x="2346333" y="2796242"/>
          <a:ext cx="1118144" cy="9871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Change weight distribution</a:t>
          </a:r>
          <a:endParaRPr lang="en-US" sz="1200" b="1" kern="1200" dirty="0"/>
        </a:p>
      </dsp:txBody>
      <dsp:txXfrm>
        <a:off x="2510081" y="2940811"/>
        <a:ext cx="790648" cy="698042"/>
      </dsp:txXfrm>
    </dsp:sp>
    <dsp:sp modelId="{9B9B8F4A-BB6C-4A21-B55D-A5E1CF36D9DF}">
      <dsp:nvSpPr>
        <dsp:cNvPr id="0" name=""/>
        <dsp:cNvSpPr/>
      </dsp:nvSpPr>
      <dsp:spPr>
        <a:xfrm>
          <a:off x="2744904" y="3828363"/>
          <a:ext cx="321003" cy="32100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3951115"/>
        <a:ext cx="235905" cy="75499"/>
      </dsp:txXfrm>
    </dsp:sp>
    <dsp:sp modelId="{28670B0E-EE4A-4E1B-BA74-DFF284F0106C}">
      <dsp:nvSpPr>
        <dsp:cNvPr id="0" name=""/>
        <dsp:cNvSpPr/>
      </dsp:nvSpPr>
      <dsp:spPr>
        <a:xfrm>
          <a:off x="2346333" y="4194307"/>
          <a:ext cx="1118144" cy="9871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Increase power output</a:t>
          </a:r>
          <a:endParaRPr lang="en-US" sz="1200" b="1" kern="1200" dirty="0"/>
        </a:p>
      </dsp:txBody>
      <dsp:txXfrm>
        <a:off x="2510081" y="4338876"/>
        <a:ext cx="790648" cy="698042"/>
      </dsp:txXfrm>
    </dsp:sp>
    <dsp:sp modelId="{363ACD2B-4703-4743-8799-671D04C91BAD}">
      <dsp:nvSpPr>
        <dsp:cNvPr id="0" name=""/>
        <dsp:cNvSpPr/>
      </dsp:nvSpPr>
      <dsp:spPr>
        <a:xfrm>
          <a:off x="3850376" y="2372037"/>
          <a:ext cx="542772" cy="437524"/>
        </a:xfrm>
        <a:prstGeom prst="mathEqual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850376" y="2459542"/>
        <a:ext cx="411515" cy="262514"/>
      </dsp:txXfrm>
    </dsp:sp>
    <dsp:sp modelId="{D7DE090C-F294-4426-A578-CE7FCD155B19}">
      <dsp:nvSpPr>
        <dsp:cNvPr id="0" name=""/>
        <dsp:cNvSpPr/>
      </dsp:nvSpPr>
      <dsp:spPr>
        <a:xfrm>
          <a:off x="4724396" y="1864507"/>
          <a:ext cx="1477114" cy="14525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Construct new robot design </a:t>
          </a:r>
          <a:endParaRPr lang="en-US" sz="2100" kern="1200" dirty="0"/>
        </a:p>
      </dsp:txBody>
      <dsp:txXfrm>
        <a:off x="4940714" y="2077233"/>
        <a:ext cx="1044478" cy="1027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38D44-4657-4768-853B-546726DCF48D}">
      <dsp:nvSpPr>
        <dsp:cNvPr id="0" name=""/>
        <dsp:cNvSpPr/>
      </dsp:nvSpPr>
      <dsp:spPr>
        <a:xfrm>
          <a:off x="1809482" y="79935"/>
          <a:ext cx="1272969" cy="7764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and test software algorithms</a:t>
          </a:r>
          <a:endParaRPr lang="en-US" sz="1400" kern="1200" dirty="0"/>
        </a:p>
      </dsp:txBody>
      <dsp:txXfrm>
        <a:off x="1847383" y="117836"/>
        <a:ext cx="1197167" cy="700603"/>
      </dsp:txXfrm>
    </dsp:sp>
    <dsp:sp modelId="{FA54273A-B007-4A68-8951-7F2A3AB57D98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390369" y="341605"/>
              </a:moveTo>
              <a:arcTo wR="1454036" hR="1454036" stAng="18605240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CB148-249E-4066-9967-DFA599D412FD}">
      <dsp:nvSpPr>
        <dsp:cNvPr id="0" name=""/>
        <dsp:cNvSpPr/>
      </dsp:nvSpPr>
      <dsp:spPr>
        <a:xfrm>
          <a:off x="3002360" y="2226295"/>
          <a:ext cx="1405677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Observe and verify performance</a:t>
          </a:r>
          <a:endParaRPr lang="en-US" sz="1400" kern="1200" dirty="0"/>
        </a:p>
      </dsp:txBody>
      <dsp:txXfrm>
        <a:off x="3043648" y="2267583"/>
        <a:ext cx="1323101" cy="763219"/>
      </dsp:txXfrm>
    </dsp:sp>
    <dsp:sp modelId="{765731CD-3FA0-4E91-A5F6-86926FCC6D30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2038695" y="2785349"/>
              </a:moveTo>
              <a:arcTo wR="1454036" hR="1454036" stAng="3977452" swAng="284509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CDE95-10CA-4DF5-95B3-52A41256FA45}">
      <dsp:nvSpPr>
        <dsp:cNvPr id="0" name=""/>
        <dsp:cNvSpPr/>
      </dsp:nvSpPr>
      <dsp:spPr>
        <a:xfrm>
          <a:off x="468761" y="2226295"/>
          <a:ext cx="1435945" cy="8457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Make changes and improvements if needed</a:t>
          </a:r>
          <a:endParaRPr lang="en-US" sz="1400" kern="1200" dirty="0"/>
        </a:p>
      </dsp:txBody>
      <dsp:txXfrm>
        <a:off x="510049" y="2267583"/>
        <a:ext cx="1353369" cy="763219"/>
      </dsp:txXfrm>
    </dsp:sp>
    <dsp:sp modelId="{2142CFD5-004D-44A8-A289-7EAF22F89814}">
      <dsp:nvSpPr>
        <dsp:cNvPr id="0" name=""/>
        <dsp:cNvSpPr/>
      </dsp:nvSpPr>
      <dsp:spPr>
        <a:xfrm>
          <a:off x="991930" y="468138"/>
          <a:ext cx="2908072" cy="2908072"/>
        </a:xfrm>
        <a:custGeom>
          <a:avLst/>
          <a:gdLst/>
          <a:ahLst/>
          <a:cxnLst/>
          <a:rect l="0" t="0" r="0" b="0"/>
          <a:pathLst>
            <a:path>
              <a:moveTo>
                <a:pt x="935" y="1401899"/>
              </a:moveTo>
              <a:arcTo wR="1454036" hR="1454036" stAng="10923293" swAng="287146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3881-150E-4766-805C-5D6C014F5A76}">
      <dsp:nvSpPr>
        <dsp:cNvPr id="0" name=""/>
        <dsp:cNvSpPr/>
      </dsp:nvSpPr>
      <dsp:spPr>
        <a:xfrm>
          <a:off x="1478637" y="0"/>
          <a:ext cx="1614724" cy="4782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Determine objectives and goals</a:t>
          </a:r>
          <a:endParaRPr lang="en-US" sz="1300" kern="1200" dirty="0"/>
        </a:p>
      </dsp:txBody>
      <dsp:txXfrm>
        <a:off x="1492644" y="14007"/>
        <a:ext cx="1586710" cy="450214"/>
      </dsp:txXfrm>
    </dsp:sp>
    <dsp:sp modelId="{AEA30346-8FBC-4AD8-825C-4A40F0F0E24F}">
      <dsp:nvSpPr>
        <dsp:cNvPr id="0" name=""/>
        <dsp:cNvSpPr/>
      </dsp:nvSpPr>
      <dsp:spPr>
        <a:xfrm rot="5337970">
          <a:off x="2154074" y="504248"/>
          <a:ext cx="278636" cy="289096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5908" y="509485"/>
        <a:ext cx="173458" cy="195045"/>
      </dsp:txXfrm>
    </dsp:sp>
    <dsp:sp modelId="{99795783-E57D-482F-B09F-13EBACB086E5}">
      <dsp:nvSpPr>
        <dsp:cNvPr id="0" name=""/>
        <dsp:cNvSpPr/>
      </dsp:nvSpPr>
      <dsp:spPr>
        <a:xfrm>
          <a:off x="1505177" y="819365"/>
          <a:ext cx="1588184" cy="3101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Create parts inventory</a:t>
          </a:r>
          <a:endParaRPr lang="en-US" sz="1300" kern="1200" dirty="0"/>
        </a:p>
      </dsp:txBody>
      <dsp:txXfrm>
        <a:off x="1514262" y="828450"/>
        <a:ext cx="1570014" cy="292016"/>
      </dsp:txXfrm>
    </dsp:sp>
    <dsp:sp modelId="{146C10E6-805F-4C8C-84D8-CA49BE58A3C4}">
      <dsp:nvSpPr>
        <dsp:cNvPr id="0" name=""/>
        <dsp:cNvSpPr/>
      </dsp:nvSpPr>
      <dsp:spPr>
        <a:xfrm rot="5456259">
          <a:off x="2156095" y="1171682"/>
          <a:ext cx="274592" cy="297475"/>
        </a:xfrm>
        <a:prstGeom prst="rightArrow">
          <a:avLst>
            <a:gd name="adj1" fmla="val 60000"/>
            <a:gd name="adj2" fmla="val 50000"/>
          </a:avLst>
        </a:prstGeom>
        <a:solidFill>
          <a:srgbClr val="7AA3B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204822" y="1183130"/>
        <a:ext cx="178485" cy="192214"/>
      </dsp:txXfrm>
    </dsp:sp>
    <dsp:sp modelId="{14AA690C-600D-4F9F-A5FF-39E4C217AB83}">
      <dsp:nvSpPr>
        <dsp:cNvPr id="0" name=""/>
        <dsp:cNvSpPr/>
      </dsp:nvSpPr>
      <dsp:spPr>
        <a:xfrm>
          <a:off x="1331845" y="1537676"/>
          <a:ext cx="1908308" cy="495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Construct frame and install sensors and computer</a:t>
          </a:r>
          <a:endParaRPr lang="en-US" sz="1300" kern="1200" dirty="0"/>
        </a:p>
      </dsp:txBody>
      <dsp:txXfrm>
        <a:off x="1346347" y="1552178"/>
        <a:ext cx="1879304" cy="466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0FFCF-26D8-4CE0-B299-844E68DA926F}">
      <dsp:nvSpPr>
        <dsp:cNvPr id="0" name=""/>
        <dsp:cNvSpPr/>
      </dsp:nvSpPr>
      <dsp:spPr>
        <a:xfrm>
          <a:off x="535539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Durable and reliable</a:t>
          </a:r>
          <a:endParaRPr lang="en-US" sz="1800" kern="1200" dirty="0"/>
        </a:p>
      </dsp:txBody>
      <dsp:txXfrm>
        <a:off x="535539" y="223"/>
        <a:ext cx="1485676" cy="891406"/>
      </dsp:txXfrm>
    </dsp:sp>
    <dsp:sp modelId="{01EA0113-B2CF-4CD2-BB17-D069D5FCFB59}">
      <dsp:nvSpPr>
        <dsp:cNvPr id="0" name=""/>
        <dsp:cNvSpPr/>
      </dsp:nvSpPr>
      <dsp:spPr>
        <a:xfrm>
          <a:off x="2169783" y="223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Modular and easy to change</a:t>
          </a:r>
          <a:endParaRPr lang="en-US" sz="1800" kern="1200" dirty="0"/>
        </a:p>
      </dsp:txBody>
      <dsp:txXfrm>
        <a:off x="2169783" y="223"/>
        <a:ext cx="1485676" cy="891406"/>
      </dsp:txXfrm>
    </dsp:sp>
    <dsp:sp modelId="{08247FED-7BB7-4370-9B7D-5055D9670A05}">
      <dsp:nvSpPr>
        <dsp:cNvPr id="0" name=""/>
        <dsp:cNvSpPr/>
      </dsp:nvSpPr>
      <dsp:spPr>
        <a:xfrm>
          <a:off x="535539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Intelligent</a:t>
          </a:r>
          <a:endParaRPr lang="en-US" sz="1800" kern="1200" dirty="0"/>
        </a:p>
      </dsp:txBody>
      <dsp:txXfrm>
        <a:off x="535539" y="1040196"/>
        <a:ext cx="1485676" cy="891406"/>
      </dsp:txXfrm>
    </dsp:sp>
    <dsp:sp modelId="{C0A846A3-7990-4309-97B4-A6F4A4B19975}">
      <dsp:nvSpPr>
        <dsp:cNvPr id="0" name=""/>
        <dsp:cNvSpPr/>
      </dsp:nvSpPr>
      <dsp:spPr>
        <a:xfrm>
          <a:off x="2169783" y="1040196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Low Power Consumption</a:t>
          </a:r>
          <a:endParaRPr lang="en-US" sz="1800" kern="1200" dirty="0"/>
        </a:p>
      </dsp:txBody>
      <dsp:txXfrm>
        <a:off x="2169783" y="1040196"/>
        <a:ext cx="1485676" cy="891406"/>
      </dsp:txXfrm>
    </dsp:sp>
    <dsp:sp modelId="{0824D5A9-1E6E-4A3A-9DBB-193B366EC253}">
      <dsp:nvSpPr>
        <dsp:cNvPr id="0" name=""/>
        <dsp:cNvSpPr/>
      </dsp:nvSpPr>
      <dsp:spPr>
        <a:xfrm>
          <a:off x="1352661" y="2080170"/>
          <a:ext cx="1485676" cy="8914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Safe</a:t>
          </a:r>
          <a:endParaRPr lang="en-US" sz="1800" kern="1200" dirty="0"/>
        </a:p>
      </dsp:txBody>
      <dsp:txXfrm>
        <a:off x="1352661" y="2080170"/>
        <a:ext cx="1485676" cy="8914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Shortened case and lightened mast to decrease weight</a:t>
          </a:r>
          <a:endParaRPr lang="en-US" sz="2300" kern="1200" dirty="0"/>
        </a:p>
      </dsp:txBody>
      <dsp:txXfrm>
        <a:off x="980256" y="0"/>
        <a:ext cx="3363143" cy="1115764"/>
      </dsp:txXfrm>
    </dsp:sp>
    <dsp:sp modelId="{7B63F2E1-A8A0-4055-8303-C599AF8F2F23}">
      <dsp:nvSpPr>
        <dsp:cNvPr id="0" name=""/>
        <dsp:cNvSpPr/>
      </dsp:nvSpPr>
      <dsp:spPr>
        <a:xfrm>
          <a:off x="111576" y="111576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1227340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Improved encoder to motor shaft connection</a:t>
          </a:r>
          <a:endParaRPr lang="en-US" sz="2300" kern="1200" dirty="0"/>
        </a:p>
      </dsp:txBody>
      <dsp:txXfrm>
        <a:off x="980256" y="1227340"/>
        <a:ext cx="3363143" cy="1115764"/>
      </dsp:txXfrm>
    </dsp:sp>
    <dsp:sp modelId="{5F772089-7A38-4264-BD5E-0715F4E239B7}">
      <dsp:nvSpPr>
        <dsp:cNvPr id="0" name=""/>
        <dsp:cNvSpPr/>
      </dsp:nvSpPr>
      <dsp:spPr>
        <a:xfrm>
          <a:off x="111576" y="1338917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2454681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Added shocks to dampen bounce and add durability</a:t>
          </a:r>
          <a:endParaRPr lang="en-US" sz="2300" kern="1200" dirty="0"/>
        </a:p>
      </dsp:txBody>
      <dsp:txXfrm>
        <a:off x="980256" y="2454681"/>
        <a:ext cx="3363143" cy="1115764"/>
      </dsp:txXfrm>
    </dsp:sp>
    <dsp:sp modelId="{672DE49A-11B1-4CEA-B4D2-B1520A639056}">
      <dsp:nvSpPr>
        <dsp:cNvPr id="0" name=""/>
        <dsp:cNvSpPr/>
      </dsp:nvSpPr>
      <dsp:spPr>
        <a:xfrm>
          <a:off x="111576" y="2566258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3682022"/>
          <a:ext cx="4343400" cy="11157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Modified wheel base to improve mobility</a:t>
          </a:r>
          <a:endParaRPr lang="en-US" sz="2300" kern="1200" dirty="0"/>
        </a:p>
      </dsp:txBody>
      <dsp:txXfrm>
        <a:off x="980256" y="3682022"/>
        <a:ext cx="3363143" cy="1115764"/>
      </dsp:txXfrm>
    </dsp:sp>
    <dsp:sp modelId="{0FB92B1F-C2AE-4517-9C3F-6EBCA6990873}">
      <dsp:nvSpPr>
        <dsp:cNvPr id="0" name=""/>
        <dsp:cNvSpPr/>
      </dsp:nvSpPr>
      <dsp:spPr>
        <a:xfrm>
          <a:off x="111576" y="3793599"/>
          <a:ext cx="868680" cy="8926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2627" y="388562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Adds stability and durability to sensors</a:t>
          </a:r>
          <a:endParaRPr lang="en-US" sz="2400" kern="1200" dirty="0"/>
        </a:p>
      </dsp:txBody>
      <dsp:txXfrm>
        <a:off x="2627" y="388562"/>
        <a:ext cx="1922673" cy="1153604"/>
      </dsp:txXfrm>
    </dsp:sp>
    <dsp:sp modelId="{0010C8F7-DB4E-4B2F-91A6-EF0418BF31AE}">
      <dsp:nvSpPr>
        <dsp:cNvPr id="0" name=""/>
        <dsp:cNvSpPr/>
      </dsp:nvSpPr>
      <dsp:spPr>
        <a:xfrm>
          <a:off x="2115433" y="388562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Increased turning speed</a:t>
          </a:r>
          <a:endParaRPr lang="en-US" sz="2400" kern="1200" dirty="0"/>
        </a:p>
      </dsp:txBody>
      <dsp:txXfrm>
        <a:off x="2115433" y="388562"/>
        <a:ext cx="1922673" cy="1153604"/>
      </dsp:txXfrm>
    </dsp:sp>
    <dsp:sp modelId="{B80AE583-AFAD-4FF4-8482-2C9307FB6CC4}">
      <dsp:nvSpPr>
        <dsp:cNvPr id="0" name=""/>
        <dsp:cNvSpPr/>
      </dsp:nvSpPr>
      <dsp:spPr>
        <a:xfrm>
          <a:off x="492" y="1734433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Heavier on the back wheels</a:t>
          </a:r>
          <a:endParaRPr lang="en-US" sz="2400" kern="1200" dirty="0"/>
        </a:p>
      </dsp:txBody>
      <dsp:txXfrm>
        <a:off x="492" y="1734433"/>
        <a:ext cx="1922673" cy="1153604"/>
      </dsp:txXfrm>
    </dsp:sp>
    <dsp:sp modelId="{ED628086-9719-4B94-9DA7-19B9392AB73D}">
      <dsp:nvSpPr>
        <dsp:cNvPr id="0" name=""/>
        <dsp:cNvSpPr/>
      </dsp:nvSpPr>
      <dsp:spPr>
        <a:xfrm>
          <a:off x="2115433" y="1734433"/>
          <a:ext cx="1922673" cy="115360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Meets physical constraints</a:t>
          </a:r>
          <a:endParaRPr lang="en-US" sz="2400" kern="1200" dirty="0"/>
        </a:p>
      </dsp:txBody>
      <dsp:txXfrm>
        <a:off x="2115433" y="1734433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28829-DC74-42CF-B826-4FBFE9655C1B}">
      <dsp:nvSpPr>
        <dsp:cNvPr id="0" name=""/>
        <dsp:cNvSpPr/>
      </dsp:nvSpPr>
      <dsp:spPr>
        <a:xfrm>
          <a:off x="0" y="0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old emergency shut off switch for increased safety</a:t>
          </a:r>
          <a:endParaRPr lang="en-US" sz="1700" kern="1200" dirty="0"/>
        </a:p>
      </dsp:txBody>
      <dsp:txXfrm>
        <a:off x="935481" y="0"/>
        <a:ext cx="3331718" cy="820415"/>
      </dsp:txXfrm>
    </dsp:sp>
    <dsp:sp modelId="{7B63F2E1-A8A0-4055-8303-C599AF8F2F23}">
      <dsp:nvSpPr>
        <dsp:cNvPr id="0" name=""/>
        <dsp:cNvSpPr/>
      </dsp:nvSpPr>
      <dsp:spPr>
        <a:xfrm>
          <a:off x="82041" y="82041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DEDFA3-00AA-4E8A-B585-D5344284C0CD}">
      <dsp:nvSpPr>
        <dsp:cNvPr id="0" name=""/>
        <dsp:cNvSpPr/>
      </dsp:nvSpPr>
      <dsp:spPr>
        <a:xfrm>
          <a:off x="0" y="90245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SICK LIDAR with Hokuyo model for increased angular scan</a:t>
          </a:r>
          <a:endParaRPr lang="en-US" sz="1700" kern="1200" dirty="0"/>
        </a:p>
      </dsp:txBody>
      <dsp:txXfrm>
        <a:off x="935481" y="902456"/>
        <a:ext cx="3331718" cy="820415"/>
      </dsp:txXfrm>
    </dsp:sp>
    <dsp:sp modelId="{5F772089-7A38-4264-BD5E-0715F4E239B7}">
      <dsp:nvSpPr>
        <dsp:cNvPr id="0" name=""/>
        <dsp:cNvSpPr/>
      </dsp:nvSpPr>
      <dsp:spPr>
        <a:xfrm>
          <a:off x="82041" y="984498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F2FAD0-1BCF-4B41-B8C9-99365DB7FB4F}">
      <dsp:nvSpPr>
        <dsp:cNvPr id="0" name=""/>
        <dsp:cNvSpPr/>
      </dsp:nvSpPr>
      <dsp:spPr>
        <a:xfrm>
          <a:off x="0" y="1804913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Black Jaguar motor controllers with </a:t>
          </a:r>
          <a:r>
            <a:rPr lang="en-US" sz="1700" kern="1200" dirty="0" err="1" smtClean="0"/>
            <a:t>RoboteQ</a:t>
          </a:r>
          <a:r>
            <a:rPr lang="en-US" sz="1700" kern="1200" dirty="0" smtClean="0"/>
            <a:t> motor controller</a:t>
          </a:r>
          <a:endParaRPr lang="en-US" sz="1700" kern="1200" dirty="0"/>
        </a:p>
      </dsp:txBody>
      <dsp:txXfrm>
        <a:off x="935481" y="1804913"/>
        <a:ext cx="3331718" cy="820415"/>
      </dsp:txXfrm>
    </dsp:sp>
    <dsp:sp modelId="{672DE49A-11B1-4CEA-B4D2-B1520A639056}">
      <dsp:nvSpPr>
        <dsp:cNvPr id="0" name=""/>
        <dsp:cNvSpPr/>
      </dsp:nvSpPr>
      <dsp:spPr>
        <a:xfrm>
          <a:off x="82041" y="188695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82E67-F6E6-4F21-932E-CDDFB8264A22}">
      <dsp:nvSpPr>
        <dsp:cNvPr id="0" name=""/>
        <dsp:cNvSpPr/>
      </dsp:nvSpPr>
      <dsp:spPr>
        <a:xfrm>
          <a:off x="0" y="2707369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Moved the battery charger off of the robot to decrease weight</a:t>
          </a:r>
          <a:endParaRPr lang="en-US" sz="1700" kern="1200" dirty="0"/>
        </a:p>
      </dsp:txBody>
      <dsp:txXfrm>
        <a:off x="935481" y="2707369"/>
        <a:ext cx="3331718" cy="820415"/>
      </dsp:txXfrm>
    </dsp:sp>
    <dsp:sp modelId="{0FB92B1F-C2AE-4517-9C3F-6EBCA6990873}">
      <dsp:nvSpPr>
        <dsp:cNvPr id="0" name=""/>
        <dsp:cNvSpPr/>
      </dsp:nvSpPr>
      <dsp:spPr>
        <a:xfrm>
          <a:off x="82041" y="2789411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05C034-84DD-4BF4-9BB0-C383ACBA4789}">
      <dsp:nvSpPr>
        <dsp:cNvPr id="0" name=""/>
        <dsp:cNvSpPr/>
      </dsp:nvSpPr>
      <dsp:spPr>
        <a:xfrm>
          <a:off x="0" y="3609826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Replaced the </a:t>
          </a:r>
          <a:r>
            <a:rPr lang="en-US" sz="1700" kern="1200" dirty="0" err="1" smtClean="0"/>
            <a:t>Elphel</a:t>
          </a:r>
          <a:r>
            <a:rPr lang="en-US" sz="1700" kern="1200" dirty="0" smtClean="0"/>
            <a:t> camera with a Logitech webcam for easier communication</a:t>
          </a:r>
          <a:endParaRPr lang="en-US" sz="1700" kern="1200" dirty="0"/>
        </a:p>
      </dsp:txBody>
      <dsp:txXfrm>
        <a:off x="935481" y="3609826"/>
        <a:ext cx="3331718" cy="820415"/>
      </dsp:txXfrm>
    </dsp:sp>
    <dsp:sp modelId="{0B987F70-1CDC-4B02-964F-45510E198CEB}">
      <dsp:nvSpPr>
        <dsp:cNvPr id="0" name=""/>
        <dsp:cNvSpPr/>
      </dsp:nvSpPr>
      <dsp:spPr>
        <a:xfrm>
          <a:off x="82041" y="3691867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EB9F8F-6FE2-4287-9AEE-1264C3A25C8B}">
      <dsp:nvSpPr>
        <dsp:cNvPr id="0" name=""/>
        <dsp:cNvSpPr/>
      </dsp:nvSpPr>
      <dsp:spPr>
        <a:xfrm>
          <a:off x="0" y="4512282"/>
          <a:ext cx="4267200" cy="8204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Incorporated the WAAS features of the GPS for increased accuracy</a:t>
          </a:r>
          <a:endParaRPr lang="en-US" sz="1700" kern="1200" dirty="0"/>
        </a:p>
      </dsp:txBody>
      <dsp:txXfrm>
        <a:off x="935481" y="4512282"/>
        <a:ext cx="3331718" cy="820415"/>
      </dsp:txXfrm>
    </dsp:sp>
    <dsp:sp modelId="{06DBFB7E-73B2-46B6-AF16-D90511361C53}">
      <dsp:nvSpPr>
        <dsp:cNvPr id="0" name=""/>
        <dsp:cNvSpPr/>
      </dsp:nvSpPr>
      <dsp:spPr>
        <a:xfrm>
          <a:off x="82041" y="4594324"/>
          <a:ext cx="853440" cy="65633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0DCE-0620-4B44-A301-9BFDDA7CEEC1}">
      <dsp:nvSpPr>
        <dsp:cNvPr id="0" name=""/>
        <dsp:cNvSpPr/>
      </dsp:nvSpPr>
      <dsp:spPr>
        <a:xfrm>
          <a:off x="555032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Increased obstacle detection view</a:t>
          </a:r>
          <a:endParaRPr lang="en-US" sz="2000" kern="1200" dirty="0"/>
        </a:p>
      </dsp:txBody>
      <dsp:txXfrm>
        <a:off x="555032" y="446"/>
        <a:ext cx="1904553" cy="1142732"/>
      </dsp:txXfrm>
    </dsp:sp>
    <dsp:sp modelId="{0010C8F7-DB4E-4B2F-91A6-EF0418BF31AE}">
      <dsp:nvSpPr>
        <dsp:cNvPr id="0" name=""/>
        <dsp:cNvSpPr/>
      </dsp:nvSpPr>
      <dsp:spPr>
        <a:xfrm>
          <a:off x="2647927" y="446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Increased agility</a:t>
          </a:r>
          <a:endParaRPr lang="en-US" sz="2000" kern="1200" dirty="0"/>
        </a:p>
      </dsp:txBody>
      <dsp:txXfrm>
        <a:off x="2647927" y="446"/>
        <a:ext cx="1904553" cy="1142732"/>
      </dsp:txXfrm>
    </dsp:sp>
    <dsp:sp modelId="{B80AE583-AFAD-4FF4-8482-2C9307FB6CC4}">
      <dsp:nvSpPr>
        <dsp:cNvPr id="0" name=""/>
        <dsp:cNvSpPr/>
      </dsp:nvSpPr>
      <dsp:spPr>
        <a:xfrm>
          <a:off x="552918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Faster and sufficient line detection</a:t>
          </a:r>
          <a:endParaRPr lang="en-US" sz="2000" kern="1200" dirty="0"/>
        </a:p>
      </dsp:txBody>
      <dsp:txXfrm>
        <a:off x="552918" y="1333633"/>
        <a:ext cx="1904553" cy="1142732"/>
      </dsp:txXfrm>
    </dsp:sp>
    <dsp:sp modelId="{ED628086-9719-4B94-9DA7-19B9392AB73D}">
      <dsp:nvSpPr>
        <dsp:cNvPr id="0" name=""/>
        <dsp:cNvSpPr/>
      </dsp:nvSpPr>
      <dsp:spPr>
        <a:xfrm>
          <a:off x="2647927" y="1333633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Reduced power consumption</a:t>
          </a:r>
          <a:endParaRPr lang="en-US" sz="2000" kern="1200" dirty="0"/>
        </a:p>
      </dsp:txBody>
      <dsp:txXfrm>
        <a:off x="2647927" y="1333633"/>
        <a:ext cx="1904553" cy="1142732"/>
      </dsp:txXfrm>
    </dsp:sp>
    <dsp:sp modelId="{07CE3E7C-6D8D-4898-AC7C-0CA71E48F2AE}">
      <dsp:nvSpPr>
        <dsp:cNvPr id="0" name=""/>
        <dsp:cNvSpPr/>
      </dsp:nvSpPr>
      <dsp:spPr>
        <a:xfrm>
          <a:off x="552918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Faster and reliable response in case of emergency</a:t>
          </a:r>
          <a:endParaRPr lang="en-US" sz="2000" kern="1200" dirty="0"/>
        </a:p>
      </dsp:txBody>
      <dsp:txXfrm>
        <a:off x="552918" y="2666821"/>
        <a:ext cx="1904553" cy="1142732"/>
      </dsp:txXfrm>
    </dsp:sp>
    <dsp:sp modelId="{275C1778-2A83-4815-82B7-AA7C8E23007C}">
      <dsp:nvSpPr>
        <dsp:cNvPr id="0" name=""/>
        <dsp:cNvSpPr/>
      </dsp:nvSpPr>
      <dsp:spPr>
        <a:xfrm>
          <a:off x="2647927" y="2666821"/>
          <a:ext cx="1904553" cy="11427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Reliable waypoint navigation</a:t>
          </a:r>
          <a:endParaRPr lang="en-US" sz="2000" kern="1200" dirty="0"/>
        </a:p>
      </dsp:txBody>
      <dsp:txXfrm>
        <a:off x="2647927" y="2666821"/>
        <a:ext cx="1904553" cy="11427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56D83-78B2-41F4-8CC1-AB5A691EA076}">
      <dsp:nvSpPr>
        <dsp:cNvPr id="0" name=""/>
        <dsp:cNvSpPr/>
      </dsp:nvSpPr>
      <dsp:spPr>
        <a:xfrm>
          <a:off x="992077" y="152"/>
          <a:ext cx="3427511" cy="68549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Observed changes in performance</a:t>
          </a:r>
          <a:endParaRPr lang="en-US" sz="2000" b="1" kern="1200" dirty="0"/>
        </a:p>
      </dsp:txBody>
      <dsp:txXfrm>
        <a:off x="992077" y="152"/>
        <a:ext cx="3427511" cy="685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9/2/2012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40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diagramLayout" Target="../diagrams/layout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diagramData" Target="../diagrams/data9.xml"/><Relationship Id="rId2" Type="http://schemas.openxmlformats.org/officeDocument/2006/relationships/diagramData" Target="../diagrams/data7.xml"/><Relationship Id="rId16" Type="http://schemas.microsoft.com/office/2007/relationships/diagramDrawing" Target="../diagrams/drawing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diagramColors" Target="../diagrams/colors9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2012 IGVC Design Entry: </a:t>
            </a:r>
            <a:r>
              <a:rPr lang="en-US" b="1" dirty="0" err="1" smtClean="0"/>
              <a:t>Moxom’s</a:t>
            </a:r>
            <a:r>
              <a:rPr lang="en-US" b="1" dirty="0" smtClean="0"/>
              <a:t>  Master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Rose-Hulman Institute of Technology</a:t>
            </a:r>
            <a:endParaRPr lang="en-US" sz="6000" dirty="0"/>
          </a:p>
        </p:txBody>
      </p:sp>
      <p:pic>
        <p:nvPicPr>
          <p:cNvPr id="1027" name="Picture 3" descr="C:\Users\solorzaa\Dropbox\RHRT LabVIEW\2012 IGVC Report\IMG_058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300811"/>
            <a:ext cx="1784405" cy="23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67200" y="4572000"/>
            <a:ext cx="48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smtClean="0"/>
              <a:t>Allison Crump, Rain Dart, Kyle Green, Ben Griffith, Derek Heeger, Alex </a:t>
            </a:r>
            <a:r>
              <a:rPr lang="en-US" dirty="0" err="1" smtClean="0"/>
              <a:t>Memering</a:t>
            </a:r>
            <a:r>
              <a:rPr lang="en-US" dirty="0" smtClean="0"/>
              <a:t>, Michael Pauly, Ander Solorzano, Trent Tabor, Dmitry Votintsev, Elias White, Ruffin White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605926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Advisor:</a:t>
            </a:r>
            <a:endParaRPr lang="en-US" dirty="0" smtClean="0"/>
          </a:p>
          <a:p>
            <a:r>
              <a:rPr lang="en-US" dirty="0" smtClean="0"/>
              <a:t>Dr. David Mutchler (Ph.D. Computer Science)</a:t>
            </a:r>
            <a:endParaRPr lang="en-US" dirty="0"/>
          </a:p>
        </p:txBody>
      </p:sp>
      <p:pic>
        <p:nvPicPr>
          <p:cNvPr id="3074" name="Picture 2" descr="C:\Users\solorzaa\Dropbox\RHRT LabVIEW\2012 IGVC Report\Robot Pictures\IMG_05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300811"/>
            <a:ext cx="1784404" cy="238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89207"/>
            <a:ext cx="7696200" cy="454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24305905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274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loops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85" y="152400"/>
            <a:ext cx="5695950" cy="136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0158"/>
            <a:ext cx="4743450" cy="243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17989"/>
          <a:stretch/>
        </p:blipFill>
        <p:spPr bwMode="auto">
          <a:xfrm>
            <a:off x="3307494" y="2971800"/>
            <a:ext cx="5739367" cy="380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40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acquisition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1000"/>
            <a:ext cx="220888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33375"/>
            <a:ext cx="236513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2" y="2438400"/>
            <a:ext cx="2750313" cy="207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85" y="2438400"/>
            <a:ext cx="2807270" cy="21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10" y="2438400"/>
            <a:ext cx="2737590" cy="206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1454"/>
            <a:ext cx="2790825" cy="210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48200"/>
            <a:ext cx="2794393" cy="210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35" y="4648200"/>
            <a:ext cx="2786063" cy="209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114800" y="2209800"/>
            <a:ext cx="47654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8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467600" cy="211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Blind Sp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22" y="381000"/>
            <a:ext cx="4419600" cy="282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88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Waypoint travel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11" y="1981200"/>
            <a:ext cx="8360509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0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Occupancy grid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63674"/>
            <a:ext cx="7924800" cy="4333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38254059"/>
              </p:ext>
            </p:extLst>
          </p:nvPr>
        </p:nvGraphicFramePr>
        <p:xfrm>
          <a:off x="4724400" y="-152400"/>
          <a:ext cx="3886200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27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11479887"/>
              </p:ext>
            </p:extLst>
          </p:nvPr>
        </p:nvGraphicFramePr>
        <p:xfrm>
          <a:off x="-685800" y="2413000"/>
          <a:ext cx="5791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5347" y="1752600"/>
            <a:ext cx="282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Strengths of </a:t>
            </a:r>
            <a:r>
              <a:rPr lang="en-US" b="1" dirty="0" err="1" smtClean="0"/>
              <a:t>Moxom’s</a:t>
            </a:r>
            <a:r>
              <a:rPr lang="en-US" b="1" dirty="0" smtClean="0"/>
              <a:t> Master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1752600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Drawbacks of </a:t>
            </a:r>
            <a:r>
              <a:rPr lang="en-US" b="1" dirty="0" err="1" smtClean="0"/>
              <a:t>Moxom’s</a:t>
            </a:r>
            <a:r>
              <a:rPr lang="en-US" b="1" dirty="0" smtClean="0"/>
              <a:t> Master</a:t>
            </a:r>
            <a:endParaRPr lang="en-US" b="1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345614585"/>
              </p:ext>
            </p:extLst>
          </p:nvPr>
        </p:nvGraphicFramePr>
        <p:xfrm>
          <a:off x="4191000" y="2413000"/>
          <a:ext cx="5410200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581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7" grpId="0"/>
      <p:bldGraphic spid="8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31922224"/>
              </p:ext>
            </p:extLst>
          </p:nvPr>
        </p:nvGraphicFramePr>
        <p:xfrm>
          <a:off x="2667000" y="1219200"/>
          <a:ext cx="7620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eft Bracket 4"/>
          <p:cNvSpPr/>
          <p:nvPr/>
        </p:nvSpPr>
        <p:spPr>
          <a:xfrm>
            <a:off x="4724400" y="1447800"/>
            <a:ext cx="228600" cy="49530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6172200" y="1447800"/>
            <a:ext cx="228600" cy="4953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3810000" y="3581400"/>
            <a:ext cx="6096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5" y="1752600"/>
            <a:ext cx="290265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rose-hulman.edu/hpv/images/sga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09457"/>
            <a:ext cx="18288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03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1689110"/>
              </p:ext>
            </p:extLst>
          </p:nvPr>
        </p:nvGraphicFramePr>
        <p:xfrm>
          <a:off x="1143000" y="139700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0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924800" cy="1143000"/>
          </a:xfrm>
        </p:spPr>
        <p:txBody>
          <a:bodyPr/>
          <a:lstStyle/>
          <a:p>
            <a:r>
              <a:rPr lang="en-US" dirty="0" smtClean="0"/>
              <a:t>Overall Design Plan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3533328"/>
              </p:ext>
            </p:extLst>
          </p:nvPr>
        </p:nvGraphicFramePr>
        <p:xfrm>
          <a:off x="4191000" y="2819400"/>
          <a:ext cx="48768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58261514"/>
              </p:ext>
            </p:extLst>
          </p:nvPr>
        </p:nvGraphicFramePr>
        <p:xfrm>
          <a:off x="4419600" y="381000"/>
          <a:ext cx="45720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Down Arrow 5"/>
          <p:cNvSpPr/>
          <p:nvPr/>
        </p:nvSpPr>
        <p:spPr>
          <a:xfrm>
            <a:off x="6553200" y="2514600"/>
            <a:ext cx="304800" cy="304800"/>
          </a:xfrm>
          <a:prstGeom prst="downArrow">
            <a:avLst/>
          </a:prstGeom>
          <a:solidFill>
            <a:srgbClr val="7AA3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97258305"/>
              </p:ext>
            </p:extLst>
          </p:nvPr>
        </p:nvGraphicFramePr>
        <p:xfrm>
          <a:off x="228600" y="1676400"/>
          <a:ext cx="41910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8434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 animBg="1"/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18" y="1394200"/>
            <a:ext cx="3334920" cy="4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components and costs</a:t>
            </a:r>
            <a:endParaRPr lang="en-US" dirty="0"/>
          </a:p>
        </p:txBody>
      </p:sp>
      <p:pic>
        <p:nvPicPr>
          <p:cNvPr id="2050" name="Picture 2" descr="C:\Users\solorzaa\Dropbox\RHRT LabVIEW\2012 IGVC Report\Robot Pictures\HokuyoLid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51" y="1394199"/>
            <a:ext cx="1339540" cy="12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olorzaa\Dropbox\RHRT LabVIEW\2012 IGVC Report\Robot Pictures\IMU.jp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4199"/>
            <a:ext cx="1671200" cy="12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ropbox\RHRT LabVIEW\2012 IGVC Report\Robot Pictures\NAVCOMg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89" y="3265895"/>
            <a:ext cx="1683602" cy="10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ropbox\RHRT LabVIEW\2012 IGVC Report\Robot Pictures\camera.jp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265894"/>
            <a:ext cx="2209800" cy="1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2819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HOKUYO LIDAR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252" y="28194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MicroStrain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27452" y="4343400"/>
            <a:ext cx="14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NAVCOM GPS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252" y="4343400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Logitech Webcam</a:t>
            </a:r>
            <a:endParaRPr lang="en-US" dirty="0"/>
          </a:p>
        </p:txBody>
      </p:sp>
      <p:pic>
        <p:nvPicPr>
          <p:cNvPr id="2055" name="Picture 7" descr="C:\Users\solorzaa\Dropbox\RHRT LabVIEW\2012 IGVC Report\Robot Pictures\RoboreQ Motor Controll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98" y="4765334"/>
            <a:ext cx="19215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93268" y="617220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RoboteQ</a:t>
            </a:r>
            <a:r>
              <a:rPr lang="en-US" dirty="0" smtClean="0"/>
              <a:t> Motor Controller</a:t>
            </a:r>
            <a:endParaRPr lang="en-US" dirty="0"/>
          </a:p>
        </p:txBody>
      </p:sp>
      <p:pic>
        <p:nvPicPr>
          <p:cNvPr id="2056" name="Picture 8" descr="C:\Users\solorzaa\Dropbox\RHRT LabVIEW\2012 IGVC Report\Robot Pictures\i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80279"/>
            <a:ext cx="1682349" cy="12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88818" y="61722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i5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6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features and improvements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8208645"/>
              </p:ext>
            </p:extLst>
          </p:nvPr>
        </p:nvGraphicFramePr>
        <p:xfrm>
          <a:off x="76200" y="1600200"/>
          <a:ext cx="43434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Arrow 3"/>
          <p:cNvSpPr/>
          <p:nvPr/>
        </p:nvSpPr>
        <p:spPr>
          <a:xfrm>
            <a:off x="4495800" y="3352800"/>
            <a:ext cx="457200" cy="1219200"/>
          </a:xfrm>
          <a:prstGeom prst="rightArrow">
            <a:avLst/>
          </a:prstGeom>
          <a:solidFill>
            <a:srgbClr val="E88E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259289" y="1524000"/>
            <a:ext cx="3427511" cy="685495"/>
            <a:chOff x="992077" y="152"/>
            <a:chExt cx="3427511" cy="685495"/>
          </a:xfrm>
        </p:grpSpPr>
        <p:sp>
          <p:nvSpPr>
            <p:cNvPr id="6" name="Rectangle 5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992077" y="152"/>
              <a:ext cx="3427511" cy="6854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/>
                <a:t>Observed changes in performance</a:t>
              </a:r>
              <a:endParaRPr lang="en-US" sz="2000" b="1" kern="1200" dirty="0"/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20399024"/>
              </p:ext>
            </p:extLst>
          </p:nvPr>
        </p:nvGraphicFramePr>
        <p:xfrm>
          <a:off x="5029200" y="2286000"/>
          <a:ext cx="40386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0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Features and improvements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60722919"/>
              </p:ext>
            </p:extLst>
          </p:nvPr>
        </p:nvGraphicFramePr>
        <p:xfrm>
          <a:off x="76200" y="1447800"/>
          <a:ext cx="4267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81825811"/>
              </p:ext>
            </p:extLst>
          </p:nvPr>
        </p:nvGraphicFramePr>
        <p:xfrm>
          <a:off x="4419600" y="2286000"/>
          <a:ext cx="51054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Right Arrow 4"/>
          <p:cNvSpPr/>
          <p:nvPr/>
        </p:nvSpPr>
        <p:spPr>
          <a:xfrm>
            <a:off x="4419600" y="3429000"/>
            <a:ext cx="4572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21495161"/>
              </p:ext>
            </p:extLst>
          </p:nvPr>
        </p:nvGraphicFramePr>
        <p:xfrm>
          <a:off x="4267200" y="1447800"/>
          <a:ext cx="5334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4481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P spid="5" grpId="0" animBg="1"/>
      <p:bldGraphic spid="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software design concept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12892930"/>
              </p:ext>
            </p:extLst>
          </p:nvPr>
        </p:nvGraphicFramePr>
        <p:xfrm>
          <a:off x="1524000" y="1676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implementation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70619305"/>
              </p:ext>
            </p:extLst>
          </p:nvPr>
        </p:nvGraphicFramePr>
        <p:xfrm>
          <a:off x="-914400" y="15748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96586083"/>
              </p:ext>
            </p:extLst>
          </p:nvPr>
        </p:nvGraphicFramePr>
        <p:xfrm>
          <a:off x="4114800" y="137160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669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0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"/>
            <a:ext cx="43560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10164"/>
            <a:ext cx="5334000" cy="28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22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471</Words>
  <Application>Microsoft Office PowerPoint</Application>
  <PresentationFormat>On-screen Show (4:3)</PresentationFormat>
  <Paragraphs>114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Horizon</vt:lpstr>
      <vt:lpstr>Rose-Hulman Institute of Technology</vt:lpstr>
      <vt:lpstr>Presentation Overview</vt:lpstr>
      <vt:lpstr>Overall Design Plan</vt:lpstr>
      <vt:lpstr>Major components and costs</vt:lpstr>
      <vt:lpstr>Mechanical features and improvements</vt:lpstr>
      <vt:lpstr>Electrical Features and improvements</vt:lpstr>
      <vt:lpstr>Overall software design concept</vt:lpstr>
      <vt:lpstr>Software implementation</vt:lpstr>
      <vt:lpstr>Over View</vt:lpstr>
      <vt:lpstr>Framework</vt:lpstr>
      <vt:lpstr>Sensor loops</vt:lpstr>
      <vt:lpstr>Vision acquisition</vt:lpstr>
      <vt:lpstr>Obstacle detection</vt:lpstr>
      <vt:lpstr>Waypoint travel</vt:lpstr>
      <vt:lpstr>Occupancy grid</vt:lpstr>
      <vt:lpstr>Concluding remarks</vt:lpstr>
      <vt:lpstr>Future plans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62</cp:revision>
  <dcterms:created xsi:type="dcterms:W3CDTF">2012-06-07T22:05:34Z</dcterms:created>
  <dcterms:modified xsi:type="dcterms:W3CDTF">2012-09-02T15:27:17Z</dcterms:modified>
</cp:coreProperties>
</file>